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3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4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theme/theme5.xml" ContentType="application/vnd.openxmlformats-officedocument.theme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35" r:id="rId1"/>
    <p:sldMasterId id="2147484273" r:id="rId2"/>
    <p:sldMasterId id="2147484286" r:id="rId3"/>
    <p:sldMasterId id="2147484328" r:id="rId4"/>
    <p:sldMasterId id="2147484370" r:id="rId5"/>
    <p:sldMasterId id="2147484388" r:id="rId6"/>
  </p:sldMasterIdLst>
  <p:notesMasterIdLst>
    <p:notesMasterId r:id="rId22"/>
  </p:notesMasterIdLst>
  <p:sldIdLst>
    <p:sldId id="256" r:id="rId7"/>
    <p:sldId id="257" r:id="rId8"/>
    <p:sldId id="265" r:id="rId9"/>
    <p:sldId id="283" r:id="rId10"/>
    <p:sldId id="285" r:id="rId11"/>
    <p:sldId id="280" r:id="rId12"/>
    <p:sldId id="284" r:id="rId13"/>
    <p:sldId id="286" r:id="rId14"/>
    <p:sldId id="287" r:id="rId15"/>
    <p:sldId id="288" r:id="rId16"/>
    <p:sldId id="289" r:id="rId17"/>
    <p:sldId id="290" r:id="rId18"/>
    <p:sldId id="270" r:id="rId19"/>
    <p:sldId id="291" r:id="rId20"/>
    <p:sldId id="28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35"/>
    <a:srgbClr val="24CEDA"/>
    <a:srgbClr val="EEEEEF"/>
    <a:srgbClr val="000000"/>
    <a:srgbClr val="EBEF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C9AFDB-124F-45F7-83B5-87C54FEAFCC8}" type="doc">
      <dgm:prSet loTypeId="urn:microsoft.com/office/officeart/2005/8/layout/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82488CD-E159-49B9-A52D-E7D8DCB5D45F}">
      <dgm:prSet phldrT="[Text]" custT="1"/>
      <dgm:spPr/>
      <dgm:t>
        <a:bodyPr/>
        <a:lstStyle/>
        <a:p>
          <a:pPr algn="ctr"/>
          <a:r>
            <a:rPr lang="en-GB" sz="2000" b="0" i="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Input : Company</a:t>
          </a:r>
        </a:p>
      </dgm:t>
    </dgm:pt>
    <dgm:pt modelId="{361B8B2D-B172-4641-8E73-3508F37E51A0}" type="parTrans" cxnId="{785A2457-F4BD-455A-9315-B254E2346B3A}">
      <dgm:prSet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19FE783-0C19-470E-8C91-7C6BA549F8DB}" type="sibTrans" cxnId="{785A2457-F4BD-455A-9315-B254E2346B3A}">
      <dgm:prSet custT="1"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C02131A3-1FD9-4746-9632-B62A917E300F}">
      <dgm:prSet phldrT="[Text]" custT="1"/>
      <dgm:spPr/>
      <dgm:t>
        <a:bodyPr/>
        <a:lstStyle/>
        <a:p>
          <a:pPr algn="ctr"/>
          <a:r>
            <a:rPr lang="en-GB" sz="2000" b="0" i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Fetch Data</a:t>
          </a:r>
          <a:endParaRPr lang="en-GB" sz="2000" b="0" i="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2BCCC245-5BF9-4B41-9169-2E7D2BFBB18D}" type="parTrans" cxnId="{B048E737-5F7F-4410-BC43-CE9BA69DB710}">
      <dgm:prSet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163A72F3-03DD-45AB-B021-3241709E0C25}" type="sibTrans" cxnId="{B048E737-5F7F-4410-BC43-CE9BA69DB710}">
      <dgm:prSet custT="1"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FB669C04-2F9C-40C1-867D-B62BF4A8FF9B}">
      <dgm:prSet phldrT="[Text]" custT="1"/>
      <dgm:spPr/>
      <dgm:t>
        <a:bodyPr/>
        <a:lstStyle/>
        <a:p>
          <a:pPr algn="ctr"/>
          <a:r>
            <a:rPr lang="en-GB" sz="2000" b="0" i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Plot Data</a:t>
          </a:r>
          <a:endParaRPr lang="en-GB" sz="2000" b="0" i="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19BBCF75-4CC7-4483-B4BB-F76999683632}" type="parTrans" cxnId="{A1E6DAD4-E522-43DB-8E3A-505A37F0CF15}">
      <dgm:prSet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4F12574-AAEB-48F1-99AB-2A5B29D80FEE}" type="sibTrans" cxnId="{A1E6DAD4-E522-43DB-8E3A-505A37F0CF15}">
      <dgm:prSet custT="1"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47E2B5DF-6E1D-46C8-B4D4-6C9A8ADAA80A}">
      <dgm:prSet phldrT="[Text]"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en-GB" sz="2000" b="0" i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Train model (LSSVR)</a:t>
          </a:r>
          <a:endParaRPr lang="en-GB" sz="2000" b="0" i="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E00F90F1-E4DF-4516-8847-D408AE4A7ADE}" type="parTrans" cxnId="{EF423B04-023D-495D-A240-69D3C67B1AA6}">
      <dgm:prSet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D7B9574-C4EE-4317-BB22-349711EDBD46}" type="sibTrans" cxnId="{EF423B04-023D-495D-A240-69D3C67B1AA6}">
      <dgm:prSet custT="1"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F3DC093F-FAA1-4F6E-BD27-59E48B3F112C}">
      <dgm:prSet phldrT="[Text]"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en-GB" sz="2000" b="0" i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Predict Stock for n Days</a:t>
          </a:r>
          <a:endParaRPr lang="en-GB" sz="2000" b="0" i="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D14DE9C1-7A0B-4F5F-BD80-D1256FDD71BB}" type="parTrans" cxnId="{5A2417D6-B934-4917-906F-956E4A741E1C}">
      <dgm:prSet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6FDA0FD7-86BD-490E-B380-AF818B8999AD}" type="sibTrans" cxnId="{5A2417D6-B934-4917-906F-956E4A741E1C}">
      <dgm:prSet custT="1"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1D3473E7-BAA8-49B5-9E4A-5DF2024BB3F5}">
      <dgm:prSet phldrT="[Text]" custT="1"/>
      <dgm:spPr/>
      <dgm:t>
        <a:bodyPr/>
        <a:lstStyle/>
        <a:p>
          <a:pPr algn="ctr"/>
          <a:r>
            <a:rPr lang="en-GB" sz="2000" b="0" i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Plot Predicted Results</a:t>
          </a:r>
          <a:endParaRPr lang="en-GB" sz="2000" b="0" i="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0D6C434-CDC9-4BB9-BB2A-B4070367B2E8}" type="parTrans" cxnId="{F9AFCD07-23ED-4CAC-9833-2DFC7261CA3A}">
      <dgm:prSet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D39BAA0C-DBC0-484D-A960-93317EB43A4C}" type="sibTrans" cxnId="{F9AFCD07-23ED-4CAC-9833-2DFC7261CA3A}">
      <dgm:prSet custT="1"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F947E7E2-2363-4CB9-824F-838217AF54EA}">
      <dgm:prSet phldrT="[Text]" custT="1"/>
      <dgm:spPr/>
      <dgm:t>
        <a:bodyPr/>
        <a:lstStyle/>
        <a:p>
          <a:pPr algn="ctr"/>
          <a:r>
            <a:rPr lang="en-GB" sz="2000" b="0" i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Save Model</a:t>
          </a:r>
          <a:endParaRPr lang="en-GB" sz="2000" b="0" i="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2C824D7-1B44-4651-A95D-5CEDD4229516}" type="sibTrans" cxnId="{77F52493-72AB-4BCF-BABA-664213269023}">
      <dgm:prSet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ABF8B3D9-BD3C-4BB9-B55A-5A97C0FCCAAF}" type="parTrans" cxnId="{77F52493-72AB-4BCF-BABA-664213269023}">
      <dgm:prSet/>
      <dgm:spPr/>
      <dgm:t>
        <a:bodyPr/>
        <a:lstStyle/>
        <a:p>
          <a:pPr algn="ctr"/>
          <a:endParaRPr lang="en-GB" sz="2000" b="0" i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03534AF2-8BA6-4890-A049-E772F5A03C2F}" type="pres">
      <dgm:prSet presAssocID="{38C9AFDB-124F-45F7-83B5-87C54FEAFCC8}" presName="diagram" presStyleCnt="0">
        <dgm:presLayoutVars>
          <dgm:dir/>
          <dgm:resizeHandles val="exact"/>
        </dgm:presLayoutVars>
      </dgm:prSet>
      <dgm:spPr/>
    </dgm:pt>
    <dgm:pt modelId="{8D55D3E7-4EC9-4692-BB7E-2B2B16568C30}" type="pres">
      <dgm:prSet presAssocID="{282488CD-E159-49B9-A52D-E7D8DCB5D45F}" presName="node" presStyleLbl="node1" presStyleIdx="0" presStyleCnt="7">
        <dgm:presLayoutVars>
          <dgm:bulletEnabled val="1"/>
        </dgm:presLayoutVars>
      </dgm:prSet>
      <dgm:spPr/>
    </dgm:pt>
    <dgm:pt modelId="{A0C312DB-0425-4B2E-AB85-EFC728537929}" type="pres">
      <dgm:prSet presAssocID="{819FE783-0C19-470E-8C91-7C6BA549F8DB}" presName="sibTrans" presStyleLbl="sibTrans2D1" presStyleIdx="0" presStyleCnt="6"/>
      <dgm:spPr/>
    </dgm:pt>
    <dgm:pt modelId="{F7453231-9AE9-453B-82D3-FBDC9AFAD249}" type="pres">
      <dgm:prSet presAssocID="{819FE783-0C19-470E-8C91-7C6BA549F8DB}" presName="connectorText" presStyleLbl="sibTrans2D1" presStyleIdx="0" presStyleCnt="6"/>
      <dgm:spPr/>
    </dgm:pt>
    <dgm:pt modelId="{9654BAD1-9DCC-4941-8B02-9C34C48BBA06}" type="pres">
      <dgm:prSet presAssocID="{C02131A3-1FD9-4746-9632-B62A917E300F}" presName="node" presStyleLbl="node1" presStyleIdx="1" presStyleCnt="7">
        <dgm:presLayoutVars>
          <dgm:bulletEnabled val="1"/>
        </dgm:presLayoutVars>
      </dgm:prSet>
      <dgm:spPr/>
    </dgm:pt>
    <dgm:pt modelId="{7501BA71-D8EF-47A9-BEC5-E126EDA81BF4}" type="pres">
      <dgm:prSet presAssocID="{163A72F3-03DD-45AB-B021-3241709E0C25}" presName="sibTrans" presStyleLbl="sibTrans2D1" presStyleIdx="1" presStyleCnt="6"/>
      <dgm:spPr/>
    </dgm:pt>
    <dgm:pt modelId="{C54C550C-385D-4D51-9978-4729202CA625}" type="pres">
      <dgm:prSet presAssocID="{163A72F3-03DD-45AB-B021-3241709E0C25}" presName="connectorText" presStyleLbl="sibTrans2D1" presStyleIdx="1" presStyleCnt="6"/>
      <dgm:spPr/>
    </dgm:pt>
    <dgm:pt modelId="{9025A21F-DA15-4DA2-8871-86FCBFB57926}" type="pres">
      <dgm:prSet presAssocID="{FB669C04-2F9C-40C1-867D-B62BF4A8FF9B}" presName="node" presStyleLbl="node1" presStyleIdx="2" presStyleCnt="7">
        <dgm:presLayoutVars>
          <dgm:bulletEnabled val="1"/>
        </dgm:presLayoutVars>
      </dgm:prSet>
      <dgm:spPr/>
    </dgm:pt>
    <dgm:pt modelId="{A4D667E2-B935-471C-9F03-7C539EA42213}" type="pres">
      <dgm:prSet presAssocID="{B4F12574-AAEB-48F1-99AB-2A5B29D80FEE}" presName="sibTrans" presStyleLbl="sibTrans2D1" presStyleIdx="2" presStyleCnt="6"/>
      <dgm:spPr/>
    </dgm:pt>
    <dgm:pt modelId="{AAF47D73-F705-4A60-926C-3B3319C5B37B}" type="pres">
      <dgm:prSet presAssocID="{B4F12574-AAEB-48F1-99AB-2A5B29D80FEE}" presName="connectorText" presStyleLbl="sibTrans2D1" presStyleIdx="2" presStyleCnt="6"/>
      <dgm:spPr/>
    </dgm:pt>
    <dgm:pt modelId="{75F49308-FD82-4455-89A8-5AD86125FAB7}" type="pres">
      <dgm:prSet presAssocID="{47E2B5DF-6E1D-46C8-B4D4-6C9A8ADAA80A}" presName="node" presStyleLbl="node1" presStyleIdx="3" presStyleCnt="7">
        <dgm:presLayoutVars>
          <dgm:bulletEnabled val="1"/>
        </dgm:presLayoutVars>
      </dgm:prSet>
      <dgm:spPr/>
    </dgm:pt>
    <dgm:pt modelId="{0FEC0C47-153C-4167-82E3-0D9EA45D97E4}" type="pres">
      <dgm:prSet presAssocID="{BD7B9574-C4EE-4317-BB22-349711EDBD46}" presName="sibTrans" presStyleLbl="sibTrans2D1" presStyleIdx="3" presStyleCnt="6"/>
      <dgm:spPr/>
    </dgm:pt>
    <dgm:pt modelId="{3B405467-B5F6-4718-B15B-B936FF35D8F7}" type="pres">
      <dgm:prSet presAssocID="{BD7B9574-C4EE-4317-BB22-349711EDBD46}" presName="connectorText" presStyleLbl="sibTrans2D1" presStyleIdx="3" presStyleCnt="6"/>
      <dgm:spPr/>
    </dgm:pt>
    <dgm:pt modelId="{107988D5-7D2C-41C1-8425-A4DF9248F6E0}" type="pres">
      <dgm:prSet presAssocID="{F3DC093F-FAA1-4F6E-BD27-59E48B3F112C}" presName="node" presStyleLbl="node1" presStyleIdx="4" presStyleCnt="7">
        <dgm:presLayoutVars>
          <dgm:bulletEnabled val="1"/>
        </dgm:presLayoutVars>
      </dgm:prSet>
      <dgm:spPr/>
    </dgm:pt>
    <dgm:pt modelId="{54DB4D26-657A-42D2-A18B-2B6369A7BC20}" type="pres">
      <dgm:prSet presAssocID="{6FDA0FD7-86BD-490E-B380-AF818B8999AD}" presName="sibTrans" presStyleLbl="sibTrans2D1" presStyleIdx="4" presStyleCnt="6"/>
      <dgm:spPr/>
    </dgm:pt>
    <dgm:pt modelId="{6ABBC8E1-28CD-4DAE-B6EA-CEF1453684FD}" type="pres">
      <dgm:prSet presAssocID="{6FDA0FD7-86BD-490E-B380-AF818B8999AD}" presName="connectorText" presStyleLbl="sibTrans2D1" presStyleIdx="4" presStyleCnt="6"/>
      <dgm:spPr/>
    </dgm:pt>
    <dgm:pt modelId="{E0FFA176-459D-4F60-8635-5354ABC808EC}" type="pres">
      <dgm:prSet presAssocID="{1D3473E7-BAA8-49B5-9E4A-5DF2024BB3F5}" presName="node" presStyleLbl="node1" presStyleIdx="5" presStyleCnt="7">
        <dgm:presLayoutVars>
          <dgm:bulletEnabled val="1"/>
        </dgm:presLayoutVars>
      </dgm:prSet>
      <dgm:spPr/>
    </dgm:pt>
    <dgm:pt modelId="{6852E06F-EA74-44E2-80FE-4D4E8A6B39F6}" type="pres">
      <dgm:prSet presAssocID="{D39BAA0C-DBC0-484D-A960-93317EB43A4C}" presName="sibTrans" presStyleLbl="sibTrans2D1" presStyleIdx="5" presStyleCnt="6"/>
      <dgm:spPr/>
    </dgm:pt>
    <dgm:pt modelId="{DB616BD6-2CE6-4AF6-BEB1-0BC22103B8A5}" type="pres">
      <dgm:prSet presAssocID="{D39BAA0C-DBC0-484D-A960-93317EB43A4C}" presName="connectorText" presStyleLbl="sibTrans2D1" presStyleIdx="5" presStyleCnt="6"/>
      <dgm:spPr/>
    </dgm:pt>
    <dgm:pt modelId="{DAA838AA-C9F4-428A-A6B6-5AA235020EFB}" type="pres">
      <dgm:prSet presAssocID="{F947E7E2-2363-4CB9-824F-838217AF54EA}" presName="node" presStyleLbl="node1" presStyleIdx="6" presStyleCnt="7">
        <dgm:presLayoutVars>
          <dgm:bulletEnabled val="1"/>
        </dgm:presLayoutVars>
      </dgm:prSet>
      <dgm:spPr/>
    </dgm:pt>
  </dgm:ptLst>
  <dgm:cxnLst>
    <dgm:cxn modelId="{EF423B04-023D-495D-A240-69D3C67B1AA6}" srcId="{38C9AFDB-124F-45F7-83B5-87C54FEAFCC8}" destId="{47E2B5DF-6E1D-46C8-B4D4-6C9A8ADAA80A}" srcOrd="3" destOrd="0" parTransId="{E00F90F1-E4DF-4516-8847-D408AE4A7ADE}" sibTransId="{BD7B9574-C4EE-4317-BB22-349711EDBD46}"/>
    <dgm:cxn modelId="{F9AFCD07-23ED-4CAC-9833-2DFC7261CA3A}" srcId="{38C9AFDB-124F-45F7-83B5-87C54FEAFCC8}" destId="{1D3473E7-BAA8-49B5-9E4A-5DF2024BB3F5}" srcOrd="5" destOrd="0" parTransId="{80D6C434-CDC9-4BB9-BB2A-B4070367B2E8}" sibTransId="{D39BAA0C-DBC0-484D-A960-93317EB43A4C}"/>
    <dgm:cxn modelId="{9E9F2F0E-2DAF-49A8-81A0-B721BA8328A0}" type="presOf" srcId="{6FDA0FD7-86BD-490E-B380-AF818B8999AD}" destId="{6ABBC8E1-28CD-4DAE-B6EA-CEF1453684FD}" srcOrd="1" destOrd="0" presId="urn:microsoft.com/office/officeart/2005/8/layout/process5"/>
    <dgm:cxn modelId="{A938A22D-AFB6-43EC-A3AD-477E0453E5FC}" type="presOf" srcId="{FB669C04-2F9C-40C1-867D-B62BF4A8FF9B}" destId="{9025A21F-DA15-4DA2-8871-86FCBFB57926}" srcOrd="0" destOrd="0" presId="urn:microsoft.com/office/officeart/2005/8/layout/process5"/>
    <dgm:cxn modelId="{D28EEF2E-D051-4989-87AE-586718AE8DE4}" type="presOf" srcId="{819FE783-0C19-470E-8C91-7C6BA549F8DB}" destId="{A0C312DB-0425-4B2E-AB85-EFC728537929}" srcOrd="0" destOrd="0" presId="urn:microsoft.com/office/officeart/2005/8/layout/process5"/>
    <dgm:cxn modelId="{B048E737-5F7F-4410-BC43-CE9BA69DB710}" srcId="{38C9AFDB-124F-45F7-83B5-87C54FEAFCC8}" destId="{C02131A3-1FD9-4746-9632-B62A917E300F}" srcOrd="1" destOrd="0" parTransId="{2BCCC245-5BF9-4B41-9169-2E7D2BFBB18D}" sibTransId="{163A72F3-03DD-45AB-B021-3241709E0C25}"/>
    <dgm:cxn modelId="{022E4338-3ED2-417A-987E-2F36E77EF9B3}" type="presOf" srcId="{6FDA0FD7-86BD-490E-B380-AF818B8999AD}" destId="{54DB4D26-657A-42D2-A18B-2B6369A7BC20}" srcOrd="0" destOrd="0" presId="urn:microsoft.com/office/officeart/2005/8/layout/process5"/>
    <dgm:cxn modelId="{9987B65C-D19F-43E6-B2AE-98C85B07B9DE}" type="presOf" srcId="{38C9AFDB-124F-45F7-83B5-87C54FEAFCC8}" destId="{03534AF2-8BA6-4890-A049-E772F5A03C2F}" srcOrd="0" destOrd="0" presId="urn:microsoft.com/office/officeart/2005/8/layout/process5"/>
    <dgm:cxn modelId="{DEB36C5E-16E2-42CE-A778-A840B798C5E8}" type="presOf" srcId="{D39BAA0C-DBC0-484D-A960-93317EB43A4C}" destId="{6852E06F-EA74-44E2-80FE-4D4E8A6B39F6}" srcOrd="0" destOrd="0" presId="urn:microsoft.com/office/officeart/2005/8/layout/process5"/>
    <dgm:cxn modelId="{73869862-0E70-4CBD-A7CD-1C6ABC22AA54}" type="presOf" srcId="{47E2B5DF-6E1D-46C8-B4D4-6C9A8ADAA80A}" destId="{75F49308-FD82-4455-89A8-5AD86125FAB7}" srcOrd="0" destOrd="0" presId="urn:microsoft.com/office/officeart/2005/8/layout/process5"/>
    <dgm:cxn modelId="{4B732445-BE19-484A-BFA0-DD02CF2DD752}" type="presOf" srcId="{D39BAA0C-DBC0-484D-A960-93317EB43A4C}" destId="{DB616BD6-2CE6-4AF6-BEB1-0BC22103B8A5}" srcOrd="1" destOrd="0" presId="urn:microsoft.com/office/officeart/2005/8/layout/process5"/>
    <dgm:cxn modelId="{D1BFEE4A-1A26-418D-B33B-AED089C9CDF4}" type="presOf" srcId="{BD7B9574-C4EE-4317-BB22-349711EDBD46}" destId="{3B405467-B5F6-4718-B15B-B936FF35D8F7}" srcOrd="1" destOrd="0" presId="urn:microsoft.com/office/officeart/2005/8/layout/process5"/>
    <dgm:cxn modelId="{700ECE4D-8DA4-4B34-A559-EE8A6E19F935}" type="presOf" srcId="{B4F12574-AAEB-48F1-99AB-2A5B29D80FEE}" destId="{A4D667E2-B935-471C-9F03-7C539EA42213}" srcOrd="0" destOrd="0" presId="urn:microsoft.com/office/officeart/2005/8/layout/process5"/>
    <dgm:cxn modelId="{B07AA276-8D7A-4A5A-AD87-53902A38A87E}" type="presOf" srcId="{C02131A3-1FD9-4746-9632-B62A917E300F}" destId="{9654BAD1-9DCC-4941-8B02-9C34C48BBA06}" srcOrd="0" destOrd="0" presId="urn:microsoft.com/office/officeart/2005/8/layout/process5"/>
    <dgm:cxn modelId="{785A2457-F4BD-455A-9315-B254E2346B3A}" srcId="{38C9AFDB-124F-45F7-83B5-87C54FEAFCC8}" destId="{282488CD-E159-49B9-A52D-E7D8DCB5D45F}" srcOrd="0" destOrd="0" parTransId="{361B8B2D-B172-4641-8E73-3508F37E51A0}" sibTransId="{819FE783-0C19-470E-8C91-7C6BA549F8DB}"/>
    <dgm:cxn modelId="{5D4E3E8C-E2A8-4227-9B98-4AC0FA32A15D}" type="presOf" srcId="{163A72F3-03DD-45AB-B021-3241709E0C25}" destId="{7501BA71-D8EF-47A9-BEC5-E126EDA81BF4}" srcOrd="0" destOrd="0" presId="urn:microsoft.com/office/officeart/2005/8/layout/process5"/>
    <dgm:cxn modelId="{77F52493-72AB-4BCF-BABA-664213269023}" srcId="{38C9AFDB-124F-45F7-83B5-87C54FEAFCC8}" destId="{F947E7E2-2363-4CB9-824F-838217AF54EA}" srcOrd="6" destOrd="0" parTransId="{ABF8B3D9-BD3C-4BB9-B55A-5A97C0FCCAAF}" sibTransId="{B2C824D7-1B44-4651-A95D-5CEDD4229516}"/>
    <dgm:cxn modelId="{EA01F599-E53B-4BFA-AED2-FC3F8DD7A1D3}" type="presOf" srcId="{819FE783-0C19-470E-8C91-7C6BA549F8DB}" destId="{F7453231-9AE9-453B-82D3-FBDC9AFAD249}" srcOrd="1" destOrd="0" presId="urn:microsoft.com/office/officeart/2005/8/layout/process5"/>
    <dgm:cxn modelId="{CF37A7B9-BD34-41B1-AC82-5031FF19C11C}" type="presOf" srcId="{F3DC093F-FAA1-4F6E-BD27-59E48B3F112C}" destId="{107988D5-7D2C-41C1-8425-A4DF9248F6E0}" srcOrd="0" destOrd="0" presId="urn:microsoft.com/office/officeart/2005/8/layout/process5"/>
    <dgm:cxn modelId="{9F407AC6-93B8-48D7-A66C-3FB02EC7741E}" type="presOf" srcId="{1D3473E7-BAA8-49B5-9E4A-5DF2024BB3F5}" destId="{E0FFA176-459D-4F60-8635-5354ABC808EC}" srcOrd="0" destOrd="0" presId="urn:microsoft.com/office/officeart/2005/8/layout/process5"/>
    <dgm:cxn modelId="{4702B0CA-AEFE-40DB-8363-779AFC4AB080}" type="presOf" srcId="{F947E7E2-2363-4CB9-824F-838217AF54EA}" destId="{DAA838AA-C9F4-428A-A6B6-5AA235020EFB}" srcOrd="0" destOrd="0" presId="urn:microsoft.com/office/officeart/2005/8/layout/process5"/>
    <dgm:cxn modelId="{A1E6DAD4-E522-43DB-8E3A-505A37F0CF15}" srcId="{38C9AFDB-124F-45F7-83B5-87C54FEAFCC8}" destId="{FB669C04-2F9C-40C1-867D-B62BF4A8FF9B}" srcOrd="2" destOrd="0" parTransId="{19BBCF75-4CC7-4483-B4BB-F76999683632}" sibTransId="{B4F12574-AAEB-48F1-99AB-2A5B29D80FEE}"/>
    <dgm:cxn modelId="{5A2417D6-B934-4917-906F-956E4A741E1C}" srcId="{38C9AFDB-124F-45F7-83B5-87C54FEAFCC8}" destId="{F3DC093F-FAA1-4F6E-BD27-59E48B3F112C}" srcOrd="4" destOrd="0" parTransId="{D14DE9C1-7A0B-4F5F-BD80-D1256FDD71BB}" sibTransId="{6FDA0FD7-86BD-490E-B380-AF818B8999AD}"/>
    <dgm:cxn modelId="{BE39D9EE-64E9-497C-B46C-B1759028A749}" type="presOf" srcId="{B4F12574-AAEB-48F1-99AB-2A5B29D80FEE}" destId="{AAF47D73-F705-4A60-926C-3B3319C5B37B}" srcOrd="1" destOrd="0" presId="urn:microsoft.com/office/officeart/2005/8/layout/process5"/>
    <dgm:cxn modelId="{5C6920F6-21D2-4BA2-B5F4-E3F586DEC19B}" type="presOf" srcId="{282488CD-E159-49B9-A52D-E7D8DCB5D45F}" destId="{8D55D3E7-4EC9-4692-BB7E-2B2B16568C30}" srcOrd="0" destOrd="0" presId="urn:microsoft.com/office/officeart/2005/8/layout/process5"/>
    <dgm:cxn modelId="{47EFABF6-2537-4768-9599-E3DCAB45192A}" type="presOf" srcId="{BD7B9574-C4EE-4317-BB22-349711EDBD46}" destId="{0FEC0C47-153C-4167-82E3-0D9EA45D97E4}" srcOrd="0" destOrd="0" presId="urn:microsoft.com/office/officeart/2005/8/layout/process5"/>
    <dgm:cxn modelId="{CDD614F8-A0C2-4414-BA36-06C4BE484BFA}" type="presOf" srcId="{163A72F3-03DD-45AB-B021-3241709E0C25}" destId="{C54C550C-385D-4D51-9978-4729202CA625}" srcOrd="1" destOrd="0" presId="urn:microsoft.com/office/officeart/2005/8/layout/process5"/>
    <dgm:cxn modelId="{A588B4AD-B418-44FE-9AAB-D84C44EA7F2F}" type="presParOf" srcId="{03534AF2-8BA6-4890-A049-E772F5A03C2F}" destId="{8D55D3E7-4EC9-4692-BB7E-2B2B16568C30}" srcOrd="0" destOrd="0" presId="urn:microsoft.com/office/officeart/2005/8/layout/process5"/>
    <dgm:cxn modelId="{CC938E6D-BF0F-4E06-B04C-285CF0A84967}" type="presParOf" srcId="{03534AF2-8BA6-4890-A049-E772F5A03C2F}" destId="{A0C312DB-0425-4B2E-AB85-EFC728537929}" srcOrd="1" destOrd="0" presId="urn:microsoft.com/office/officeart/2005/8/layout/process5"/>
    <dgm:cxn modelId="{1B38E0AC-0481-4962-B5F8-ADB3D83C5A3F}" type="presParOf" srcId="{A0C312DB-0425-4B2E-AB85-EFC728537929}" destId="{F7453231-9AE9-453B-82D3-FBDC9AFAD249}" srcOrd="0" destOrd="0" presId="urn:microsoft.com/office/officeart/2005/8/layout/process5"/>
    <dgm:cxn modelId="{77551192-ABE4-4714-9D93-10167F34552B}" type="presParOf" srcId="{03534AF2-8BA6-4890-A049-E772F5A03C2F}" destId="{9654BAD1-9DCC-4941-8B02-9C34C48BBA06}" srcOrd="2" destOrd="0" presId="urn:microsoft.com/office/officeart/2005/8/layout/process5"/>
    <dgm:cxn modelId="{0399D8B1-7779-4DE5-BE02-951E3FC36168}" type="presParOf" srcId="{03534AF2-8BA6-4890-A049-E772F5A03C2F}" destId="{7501BA71-D8EF-47A9-BEC5-E126EDA81BF4}" srcOrd="3" destOrd="0" presId="urn:microsoft.com/office/officeart/2005/8/layout/process5"/>
    <dgm:cxn modelId="{D6F1BBB3-5046-4F01-968A-15C332885A5E}" type="presParOf" srcId="{7501BA71-D8EF-47A9-BEC5-E126EDA81BF4}" destId="{C54C550C-385D-4D51-9978-4729202CA625}" srcOrd="0" destOrd="0" presId="urn:microsoft.com/office/officeart/2005/8/layout/process5"/>
    <dgm:cxn modelId="{43334D93-6187-4854-BA32-D53FB1DEC115}" type="presParOf" srcId="{03534AF2-8BA6-4890-A049-E772F5A03C2F}" destId="{9025A21F-DA15-4DA2-8871-86FCBFB57926}" srcOrd="4" destOrd="0" presId="urn:microsoft.com/office/officeart/2005/8/layout/process5"/>
    <dgm:cxn modelId="{B12DAFE8-F728-4275-83FA-6EB5CD1C68AB}" type="presParOf" srcId="{03534AF2-8BA6-4890-A049-E772F5A03C2F}" destId="{A4D667E2-B935-471C-9F03-7C539EA42213}" srcOrd="5" destOrd="0" presId="urn:microsoft.com/office/officeart/2005/8/layout/process5"/>
    <dgm:cxn modelId="{0C5B2BAF-2EE1-45FA-B086-5B6AB7F7A450}" type="presParOf" srcId="{A4D667E2-B935-471C-9F03-7C539EA42213}" destId="{AAF47D73-F705-4A60-926C-3B3319C5B37B}" srcOrd="0" destOrd="0" presId="urn:microsoft.com/office/officeart/2005/8/layout/process5"/>
    <dgm:cxn modelId="{8A6CAE96-60E8-41E1-B8F1-3C87F9262235}" type="presParOf" srcId="{03534AF2-8BA6-4890-A049-E772F5A03C2F}" destId="{75F49308-FD82-4455-89A8-5AD86125FAB7}" srcOrd="6" destOrd="0" presId="urn:microsoft.com/office/officeart/2005/8/layout/process5"/>
    <dgm:cxn modelId="{345A9FF1-838B-4439-A4C6-557CD8345652}" type="presParOf" srcId="{03534AF2-8BA6-4890-A049-E772F5A03C2F}" destId="{0FEC0C47-153C-4167-82E3-0D9EA45D97E4}" srcOrd="7" destOrd="0" presId="urn:microsoft.com/office/officeart/2005/8/layout/process5"/>
    <dgm:cxn modelId="{0ED81D69-E1F4-45BD-A0B5-F0AD62111ECC}" type="presParOf" srcId="{0FEC0C47-153C-4167-82E3-0D9EA45D97E4}" destId="{3B405467-B5F6-4718-B15B-B936FF35D8F7}" srcOrd="0" destOrd="0" presId="urn:microsoft.com/office/officeart/2005/8/layout/process5"/>
    <dgm:cxn modelId="{C4255A59-BF3D-44EE-AB46-29CD3A2B304D}" type="presParOf" srcId="{03534AF2-8BA6-4890-A049-E772F5A03C2F}" destId="{107988D5-7D2C-41C1-8425-A4DF9248F6E0}" srcOrd="8" destOrd="0" presId="urn:microsoft.com/office/officeart/2005/8/layout/process5"/>
    <dgm:cxn modelId="{DA40CF49-E222-4B07-A6BF-ED3EBCDCB158}" type="presParOf" srcId="{03534AF2-8BA6-4890-A049-E772F5A03C2F}" destId="{54DB4D26-657A-42D2-A18B-2B6369A7BC20}" srcOrd="9" destOrd="0" presId="urn:microsoft.com/office/officeart/2005/8/layout/process5"/>
    <dgm:cxn modelId="{A13726C5-2373-44FF-BD59-53B7752BFE6F}" type="presParOf" srcId="{54DB4D26-657A-42D2-A18B-2B6369A7BC20}" destId="{6ABBC8E1-28CD-4DAE-B6EA-CEF1453684FD}" srcOrd="0" destOrd="0" presId="urn:microsoft.com/office/officeart/2005/8/layout/process5"/>
    <dgm:cxn modelId="{ABE24029-BF6E-4C88-AA6E-6CFD5875A408}" type="presParOf" srcId="{03534AF2-8BA6-4890-A049-E772F5A03C2F}" destId="{E0FFA176-459D-4F60-8635-5354ABC808EC}" srcOrd="10" destOrd="0" presId="urn:microsoft.com/office/officeart/2005/8/layout/process5"/>
    <dgm:cxn modelId="{3D45068F-F663-4EEA-9FAF-01CE19F8124A}" type="presParOf" srcId="{03534AF2-8BA6-4890-A049-E772F5A03C2F}" destId="{6852E06F-EA74-44E2-80FE-4D4E8A6B39F6}" srcOrd="11" destOrd="0" presId="urn:microsoft.com/office/officeart/2005/8/layout/process5"/>
    <dgm:cxn modelId="{988D1293-FCCF-4E60-9D61-38EDD6C2AE5D}" type="presParOf" srcId="{6852E06F-EA74-44E2-80FE-4D4E8A6B39F6}" destId="{DB616BD6-2CE6-4AF6-BEB1-0BC22103B8A5}" srcOrd="0" destOrd="0" presId="urn:microsoft.com/office/officeart/2005/8/layout/process5"/>
    <dgm:cxn modelId="{4279BAB9-DCC0-46A7-A0E9-500A1564B8D3}" type="presParOf" srcId="{03534AF2-8BA6-4890-A049-E772F5A03C2F}" destId="{DAA838AA-C9F4-428A-A6B6-5AA235020EFB}" srcOrd="12" destOrd="0" presId="urn:microsoft.com/office/officeart/2005/8/layout/process5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55D3E7-4EC9-4692-BB7E-2B2B16568C30}">
      <dsp:nvSpPr>
        <dsp:cNvPr id="0" name=""/>
        <dsp:cNvSpPr/>
      </dsp:nvSpPr>
      <dsp:spPr>
        <a:xfrm>
          <a:off x="5065" y="35885"/>
          <a:ext cx="2214765" cy="13288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Input : Company</a:t>
          </a:r>
        </a:p>
      </dsp:txBody>
      <dsp:txXfrm>
        <a:off x="43986" y="74806"/>
        <a:ext cx="2136923" cy="1251017"/>
      </dsp:txXfrm>
    </dsp:sp>
    <dsp:sp modelId="{A0C312DB-0425-4B2E-AB85-EFC728537929}">
      <dsp:nvSpPr>
        <dsp:cNvPr id="0" name=""/>
        <dsp:cNvSpPr/>
      </dsp:nvSpPr>
      <dsp:spPr>
        <a:xfrm>
          <a:off x="2414730" y="425684"/>
          <a:ext cx="469530" cy="5492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b="0" i="0" kern="120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2414730" y="535536"/>
        <a:ext cx="328671" cy="329557"/>
      </dsp:txXfrm>
    </dsp:sp>
    <dsp:sp modelId="{9654BAD1-9DCC-4941-8B02-9C34C48BBA06}">
      <dsp:nvSpPr>
        <dsp:cNvPr id="0" name=""/>
        <dsp:cNvSpPr/>
      </dsp:nvSpPr>
      <dsp:spPr>
        <a:xfrm>
          <a:off x="3105737" y="35885"/>
          <a:ext cx="2214765" cy="132885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Fetch Data</a:t>
          </a:r>
          <a:endParaRPr lang="en-GB" sz="2000" b="0" i="0" kern="120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3144658" y="74806"/>
        <a:ext cx="2136923" cy="1251017"/>
      </dsp:txXfrm>
    </dsp:sp>
    <dsp:sp modelId="{7501BA71-D8EF-47A9-BEC5-E126EDA81BF4}">
      <dsp:nvSpPr>
        <dsp:cNvPr id="0" name=""/>
        <dsp:cNvSpPr/>
      </dsp:nvSpPr>
      <dsp:spPr>
        <a:xfrm>
          <a:off x="5515402" y="425684"/>
          <a:ext cx="469530" cy="5492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b="0" i="0" kern="120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5515402" y="535536"/>
        <a:ext cx="328671" cy="329557"/>
      </dsp:txXfrm>
    </dsp:sp>
    <dsp:sp modelId="{9025A21F-DA15-4DA2-8871-86FCBFB57926}">
      <dsp:nvSpPr>
        <dsp:cNvPr id="0" name=""/>
        <dsp:cNvSpPr/>
      </dsp:nvSpPr>
      <dsp:spPr>
        <a:xfrm>
          <a:off x="6206409" y="35885"/>
          <a:ext cx="2214765" cy="132885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Plot Data</a:t>
          </a:r>
          <a:endParaRPr lang="en-GB" sz="2000" b="0" i="0" kern="120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6245330" y="74806"/>
        <a:ext cx="2136923" cy="1251017"/>
      </dsp:txXfrm>
    </dsp:sp>
    <dsp:sp modelId="{A4D667E2-B935-471C-9F03-7C539EA42213}">
      <dsp:nvSpPr>
        <dsp:cNvPr id="0" name=""/>
        <dsp:cNvSpPr/>
      </dsp:nvSpPr>
      <dsp:spPr>
        <a:xfrm>
          <a:off x="8616074" y="425684"/>
          <a:ext cx="469530" cy="5492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b="0" i="0" kern="120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8616074" y="535536"/>
        <a:ext cx="328671" cy="329557"/>
      </dsp:txXfrm>
    </dsp:sp>
    <dsp:sp modelId="{75F49308-FD82-4455-89A8-5AD86125FAB7}">
      <dsp:nvSpPr>
        <dsp:cNvPr id="0" name=""/>
        <dsp:cNvSpPr/>
      </dsp:nvSpPr>
      <dsp:spPr>
        <a:xfrm>
          <a:off x="9307081" y="35885"/>
          <a:ext cx="2214765" cy="1328859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Train model (LSSVR)</a:t>
          </a:r>
          <a:endParaRPr lang="en-GB" sz="2000" b="0" i="0" kern="120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9346002" y="74806"/>
        <a:ext cx="2136923" cy="1251017"/>
      </dsp:txXfrm>
    </dsp:sp>
    <dsp:sp modelId="{0FEC0C47-153C-4167-82E3-0D9EA45D97E4}">
      <dsp:nvSpPr>
        <dsp:cNvPr id="0" name=""/>
        <dsp:cNvSpPr/>
      </dsp:nvSpPr>
      <dsp:spPr>
        <a:xfrm rot="5400000">
          <a:off x="10179699" y="1519778"/>
          <a:ext cx="469530" cy="5492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b="0" i="0" kern="120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 rot="-5400000">
        <a:off x="10249686" y="1559644"/>
        <a:ext cx="329557" cy="328671"/>
      </dsp:txXfrm>
    </dsp:sp>
    <dsp:sp modelId="{107988D5-7D2C-41C1-8425-A4DF9248F6E0}">
      <dsp:nvSpPr>
        <dsp:cNvPr id="0" name=""/>
        <dsp:cNvSpPr/>
      </dsp:nvSpPr>
      <dsp:spPr>
        <a:xfrm>
          <a:off x="9307081" y="2250651"/>
          <a:ext cx="2214765" cy="1328859"/>
        </a:xfrm>
        <a:prstGeom prst="roundRect">
          <a:avLst>
            <a:gd name="adj" fmla="val 10000"/>
          </a:avLst>
        </a:prstGeom>
        <a:solidFill>
          <a:schemeClr val="accent1">
            <a:lumMod val="60000"/>
            <a:lumOff val="4000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Predict Stock for n Days</a:t>
          </a:r>
          <a:endParaRPr lang="en-GB" sz="2000" b="0" i="0" kern="120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9346002" y="2289572"/>
        <a:ext cx="2136923" cy="1251017"/>
      </dsp:txXfrm>
    </dsp:sp>
    <dsp:sp modelId="{54DB4D26-657A-42D2-A18B-2B6369A7BC20}">
      <dsp:nvSpPr>
        <dsp:cNvPr id="0" name=""/>
        <dsp:cNvSpPr/>
      </dsp:nvSpPr>
      <dsp:spPr>
        <a:xfrm rot="10800000">
          <a:off x="8642651" y="2640450"/>
          <a:ext cx="469530" cy="5492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b="0" i="0" kern="120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 rot="10800000">
        <a:off x="8783510" y="2750302"/>
        <a:ext cx="328671" cy="329557"/>
      </dsp:txXfrm>
    </dsp:sp>
    <dsp:sp modelId="{E0FFA176-459D-4F60-8635-5354ABC808EC}">
      <dsp:nvSpPr>
        <dsp:cNvPr id="0" name=""/>
        <dsp:cNvSpPr/>
      </dsp:nvSpPr>
      <dsp:spPr>
        <a:xfrm>
          <a:off x="6206409" y="2250651"/>
          <a:ext cx="2214765" cy="13288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Plot Predicted Results</a:t>
          </a:r>
          <a:endParaRPr lang="en-GB" sz="2000" b="0" i="0" kern="120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6245330" y="2289572"/>
        <a:ext cx="2136923" cy="1251017"/>
      </dsp:txXfrm>
    </dsp:sp>
    <dsp:sp modelId="{6852E06F-EA74-44E2-80FE-4D4E8A6B39F6}">
      <dsp:nvSpPr>
        <dsp:cNvPr id="0" name=""/>
        <dsp:cNvSpPr/>
      </dsp:nvSpPr>
      <dsp:spPr>
        <a:xfrm rot="10800000">
          <a:off x="5541979" y="2640450"/>
          <a:ext cx="469530" cy="5492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b="0" i="0" kern="120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 rot="10800000">
        <a:off x="5682838" y="2750302"/>
        <a:ext cx="328671" cy="329557"/>
      </dsp:txXfrm>
    </dsp:sp>
    <dsp:sp modelId="{DAA838AA-C9F4-428A-A6B6-5AA235020EFB}">
      <dsp:nvSpPr>
        <dsp:cNvPr id="0" name=""/>
        <dsp:cNvSpPr/>
      </dsp:nvSpPr>
      <dsp:spPr>
        <a:xfrm>
          <a:off x="3105737" y="2250651"/>
          <a:ext cx="2214765" cy="132885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rPr>
            <a:t>Save Model</a:t>
          </a:r>
          <a:endParaRPr lang="en-GB" sz="2000" b="0" i="0" kern="1200" dirty="0">
            <a:solidFill>
              <a:schemeClr val="tx1"/>
            </a:solidFill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3144658" y="2289572"/>
        <a:ext cx="2136923" cy="12510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8BBCFB-F3D2-4425-A5E3-D9ACB3F58EC3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39ABC-99DB-4707-BBDB-223822CD9A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7553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D363E-2732-4D07-86CE-83EB0D962006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C2360-C707-4922-8C07-CEB502F9C5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15043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8993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879273" y="3457575"/>
            <a:ext cx="2189018" cy="2257425"/>
          </a:xfrm>
          <a:prstGeom prst="roundRect">
            <a:avLst>
              <a:gd name="adj" fmla="val 1937"/>
            </a:avLst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879273" y="1143000"/>
            <a:ext cx="2189018" cy="2257425"/>
          </a:xfrm>
          <a:prstGeom prst="roundRect">
            <a:avLst>
              <a:gd name="adj" fmla="val 3318"/>
            </a:avLst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126229" y="1143000"/>
            <a:ext cx="2189018" cy="2257425"/>
          </a:xfrm>
          <a:prstGeom prst="roundRect">
            <a:avLst>
              <a:gd name="adj" fmla="val 4239"/>
            </a:avLst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6126229" y="3457575"/>
            <a:ext cx="2189018" cy="2257425"/>
          </a:xfrm>
          <a:prstGeom prst="roundRect">
            <a:avLst>
              <a:gd name="adj" fmla="val 3318"/>
            </a:avLst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57804320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879273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879273" y="1143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13116199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1108364" y="1133061"/>
            <a:ext cx="4987636" cy="4581939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02618472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45"/>
          <p:cNvSpPr>
            <a:spLocks noGrp="1"/>
          </p:cNvSpPr>
          <p:nvPr>
            <p:ph type="pic" sz="quarter" idx="13"/>
          </p:nvPr>
        </p:nvSpPr>
        <p:spPr>
          <a:xfrm>
            <a:off x="1466062" y="2244456"/>
            <a:ext cx="1662545" cy="1714500"/>
          </a:xfrm>
          <a:prstGeom prst="ellipse">
            <a:avLst/>
          </a:prstGeom>
          <a:solidFill>
            <a:schemeClr val="tx2">
              <a:lumMod val="90000"/>
              <a:lumOff val="10000"/>
            </a:schemeClr>
          </a:solidFill>
          <a:ln w="76200">
            <a:solidFill>
              <a:schemeClr val="accent1"/>
            </a:solidFill>
          </a:ln>
        </p:spPr>
      </p:sp>
      <p:sp>
        <p:nvSpPr>
          <p:cNvPr id="6" name="Picture Placeholder 46"/>
          <p:cNvSpPr>
            <a:spLocks noGrp="1"/>
          </p:cNvSpPr>
          <p:nvPr>
            <p:ph type="pic" sz="quarter" idx="14"/>
          </p:nvPr>
        </p:nvSpPr>
        <p:spPr>
          <a:xfrm>
            <a:off x="3998505" y="2244456"/>
            <a:ext cx="1662545" cy="1714500"/>
          </a:xfrm>
          <a:prstGeom prst="ellipse">
            <a:avLst/>
          </a:prstGeom>
          <a:solidFill>
            <a:schemeClr val="tx2">
              <a:lumMod val="90000"/>
              <a:lumOff val="10000"/>
            </a:schemeClr>
          </a:solidFill>
          <a:ln w="76200">
            <a:solidFill>
              <a:schemeClr val="accent2"/>
            </a:solidFill>
          </a:ln>
        </p:spPr>
      </p:sp>
      <p:sp>
        <p:nvSpPr>
          <p:cNvPr id="7" name="Picture Placeholder 47"/>
          <p:cNvSpPr>
            <a:spLocks noGrp="1"/>
          </p:cNvSpPr>
          <p:nvPr>
            <p:ph type="pic" sz="quarter" idx="15"/>
          </p:nvPr>
        </p:nvSpPr>
        <p:spPr>
          <a:xfrm>
            <a:off x="6530948" y="2244456"/>
            <a:ext cx="1662545" cy="1714500"/>
          </a:xfrm>
          <a:prstGeom prst="ellipse">
            <a:avLst/>
          </a:prstGeom>
          <a:solidFill>
            <a:schemeClr val="tx2">
              <a:lumMod val="90000"/>
              <a:lumOff val="10000"/>
            </a:schemeClr>
          </a:solidFill>
          <a:ln w="76200">
            <a:solidFill>
              <a:schemeClr val="accent3"/>
            </a:solidFill>
          </a:ln>
        </p:spPr>
      </p:sp>
      <p:sp>
        <p:nvSpPr>
          <p:cNvPr id="8" name="Picture Placeholder 52"/>
          <p:cNvSpPr>
            <a:spLocks noGrp="1"/>
          </p:cNvSpPr>
          <p:nvPr>
            <p:ph type="pic" sz="quarter" idx="20"/>
          </p:nvPr>
        </p:nvSpPr>
        <p:spPr>
          <a:xfrm>
            <a:off x="9063391" y="2244456"/>
            <a:ext cx="1662545" cy="1714500"/>
          </a:xfrm>
          <a:prstGeom prst="ellipse">
            <a:avLst/>
          </a:prstGeom>
          <a:solidFill>
            <a:schemeClr val="tx2">
              <a:lumMod val="90000"/>
              <a:lumOff val="10000"/>
            </a:schemeClr>
          </a:solidFill>
          <a:ln w="76200">
            <a:solidFill>
              <a:schemeClr val="accent4"/>
            </a:solidFill>
          </a:ln>
        </p:spPr>
      </p:sp>
    </p:spTree>
    <p:extLst>
      <p:ext uri="{BB962C8B-B14F-4D97-AF65-F5344CB8AC3E}">
        <p14:creationId xmlns:p14="http://schemas.microsoft.com/office/powerpoint/2010/main" val="375640811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581938" y="1392382"/>
            <a:ext cx="5138777" cy="396932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337320627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275275" y="1496307"/>
            <a:ext cx="2870431" cy="3932943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3123571" y="1496307"/>
            <a:ext cx="2841441" cy="3886184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</p:sp>
    </p:spTree>
    <p:extLst>
      <p:ext uri="{BB962C8B-B14F-4D97-AF65-F5344CB8AC3E}">
        <p14:creationId xmlns:p14="http://schemas.microsoft.com/office/powerpoint/2010/main" val="424505112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8242194" y="1953491"/>
            <a:ext cx="2770909" cy="1682894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</p:sp>
      <p:sp>
        <p:nvSpPr>
          <p:cNvPr id="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927179" y="1667749"/>
            <a:ext cx="3697904" cy="236392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416328795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-658744" y="1351228"/>
            <a:ext cx="5939156" cy="3878536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594837237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37880" y="1237959"/>
            <a:ext cx="3223128" cy="214832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561497" y="2520764"/>
            <a:ext cx="4294369" cy="2793476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40625792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04364" y="1143001"/>
            <a:ext cx="3879273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391028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24685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64339693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03603525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50084169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79491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49080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97408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4050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11861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9810409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2161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147832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377289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556814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582720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582029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2644242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949069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806753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4929262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2431566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6556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99636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7148596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401473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982787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4967048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6798326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436113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8573159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810100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793527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09931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47738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477267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4691325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1682482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30833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4161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874847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3301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7324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275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1223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713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10BD363E-2732-4D07-86CE-83EB0D962006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6FDC2360-C707-4922-8C07-CEB502F9C553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8906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8319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7580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5934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736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8448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2993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9291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3148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441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1523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9518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9566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4194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9816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934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 Image O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128953" y="1143018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579902" y="1143017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030851" y="1143017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128953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2579902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4030851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5481800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5481800" y="1143016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1128953" y="3135186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2579902" y="3135185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4030851" y="3135185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24"/>
          </p:nvPr>
        </p:nvSpPr>
        <p:spPr>
          <a:xfrm>
            <a:off x="1128953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2579902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6"/>
          </p:nvPr>
        </p:nvSpPr>
        <p:spPr>
          <a:xfrm>
            <a:off x="4030851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27"/>
          </p:nvPr>
        </p:nvSpPr>
        <p:spPr>
          <a:xfrm>
            <a:off x="5481800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28"/>
          </p:nvPr>
        </p:nvSpPr>
        <p:spPr>
          <a:xfrm>
            <a:off x="5481800" y="3135184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3" name="Picture Placeholder 7"/>
          <p:cNvSpPr>
            <a:spLocks noGrp="1"/>
          </p:cNvSpPr>
          <p:nvPr>
            <p:ph type="pic" sz="quarter" idx="29"/>
          </p:nvPr>
        </p:nvSpPr>
        <p:spPr>
          <a:xfrm>
            <a:off x="6932750" y="1143017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4" name="Picture Placeholder 7"/>
          <p:cNvSpPr>
            <a:spLocks noGrp="1"/>
          </p:cNvSpPr>
          <p:nvPr>
            <p:ph type="pic" sz="quarter" idx="30"/>
          </p:nvPr>
        </p:nvSpPr>
        <p:spPr>
          <a:xfrm>
            <a:off x="6932750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5" name="Picture Placeholder 7"/>
          <p:cNvSpPr>
            <a:spLocks noGrp="1"/>
          </p:cNvSpPr>
          <p:nvPr>
            <p:ph type="pic" sz="quarter" idx="31"/>
          </p:nvPr>
        </p:nvSpPr>
        <p:spPr>
          <a:xfrm>
            <a:off x="8383699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6" name="Picture Placeholder 7"/>
          <p:cNvSpPr>
            <a:spLocks noGrp="1"/>
          </p:cNvSpPr>
          <p:nvPr>
            <p:ph type="pic" sz="quarter" idx="32"/>
          </p:nvPr>
        </p:nvSpPr>
        <p:spPr>
          <a:xfrm>
            <a:off x="8383699" y="1143016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33"/>
          </p:nvPr>
        </p:nvSpPr>
        <p:spPr>
          <a:xfrm>
            <a:off x="6932750" y="3135185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8" name="Picture Placeholder 7"/>
          <p:cNvSpPr>
            <a:spLocks noGrp="1"/>
          </p:cNvSpPr>
          <p:nvPr>
            <p:ph type="pic" sz="quarter" idx="34"/>
          </p:nvPr>
        </p:nvSpPr>
        <p:spPr>
          <a:xfrm>
            <a:off x="6932750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9" name="Picture Placeholder 7"/>
          <p:cNvSpPr>
            <a:spLocks noGrp="1"/>
          </p:cNvSpPr>
          <p:nvPr>
            <p:ph type="pic" sz="quarter" idx="35"/>
          </p:nvPr>
        </p:nvSpPr>
        <p:spPr>
          <a:xfrm>
            <a:off x="8383699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30" name="Picture Placeholder 7"/>
          <p:cNvSpPr>
            <a:spLocks noGrp="1"/>
          </p:cNvSpPr>
          <p:nvPr>
            <p:ph type="pic" sz="quarter" idx="36"/>
          </p:nvPr>
        </p:nvSpPr>
        <p:spPr>
          <a:xfrm>
            <a:off x="8383699" y="3135184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9184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108363" y="1143000"/>
            <a:ext cx="4932218" cy="222885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6151418" y="1143000"/>
            <a:ext cx="4932218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108362" y="3486150"/>
            <a:ext cx="2410691" cy="222885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3629890" y="3486150"/>
            <a:ext cx="2410691" cy="222885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99146305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650182" y="1143000"/>
            <a:ext cx="5541818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1143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4433455" y="1143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3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2216727" y="1143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0" y="3429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4433455" y="3429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6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2216727" y="3429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49355245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0" y="3429000"/>
            <a:ext cx="3020291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3057236" y="3429000"/>
            <a:ext cx="3020291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6114473" y="3429000"/>
            <a:ext cx="3020291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18"/>
          <p:cNvSpPr>
            <a:spLocks noGrp="1"/>
          </p:cNvSpPr>
          <p:nvPr>
            <p:ph type="pic" sz="quarter" idx="20"/>
          </p:nvPr>
        </p:nvSpPr>
        <p:spPr>
          <a:xfrm>
            <a:off x="9171709" y="3429000"/>
            <a:ext cx="3020291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70746645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108364" y="1143000"/>
            <a:ext cx="4959927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6120686" y="1143000"/>
            <a:ext cx="2144684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1108364" y="3457575"/>
            <a:ext cx="2759825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6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3930661" y="3457575"/>
            <a:ext cx="4333702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7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8324818" y="1143000"/>
            <a:ext cx="2759825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3655584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108364" y="3457575"/>
            <a:ext cx="2759825" cy="225742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11" name="Rectangle 10"/>
          <p:cNvSpPr/>
          <p:nvPr userDrawn="1"/>
        </p:nvSpPr>
        <p:spPr>
          <a:xfrm>
            <a:off x="8324818" y="1143000"/>
            <a:ext cx="2759825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108364" y="1143000"/>
            <a:ext cx="4959927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6120686" y="1143000"/>
            <a:ext cx="2144684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3930661" y="3457575"/>
            <a:ext cx="4333702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62795908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1108364" y="3439391"/>
            <a:ext cx="2466109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7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1108363" y="1142999"/>
            <a:ext cx="2466109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25"/>
          <p:cNvSpPr>
            <a:spLocks noGrp="1"/>
          </p:cNvSpPr>
          <p:nvPr>
            <p:ph type="pic" sz="quarter" idx="14"/>
          </p:nvPr>
        </p:nvSpPr>
        <p:spPr>
          <a:xfrm>
            <a:off x="3611418" y="1142999"/>
            <a:ext cx="2466109" cy="455485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6114472" y="1142999"/>
            <a:ext cx="4971011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27"/>
          <p:cNvSpPr>
            <a:spLocks noGrp="1"/>
          </p:cNvSpPr>
          <p:nvPr>
            <p:ph type="pic" sz="quarter" idx="16"/>
          </p:nvPr>
        </p:nvSpPr>
        <p:spPr>
          <a:xfrm>
            <a:off x="8617527" y="3439390"/>
            <a:ext cx="2466109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8"/>
          <p:cNvSpPr>
            <a:spLocks noGrp="1"/>
          </p:cNvSpPr>
          <p:nvPr>
            <p:ph type="pic" sz="quarter" idx="17"/>
          </p:nvPr>
        </p:nvSpPr>
        <p:spPr>
          <a:xfrm>
            <a:off x="6114472" y="3439390"/>
            <a:ext cx="2466109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767973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7239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57050404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41423720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325091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3336101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7758546" y="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9"/>
          <p:cNvSpPr>
            <a:spLocks noGrp="1"/>
          </p:cNvSpPr>
          <p:nvPr>
            <p:ph type="pic" sz="quarter" idx="14"/>
          </p:nvPr>
        </p:nvSpPr>
        <p:spPr>
          <a:xfrm>
            <a:off x="5541818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5541818" y="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1"/>
          <p:cNvSpPr>
            <a:spLocks noGrp="1"/>
          </p:cNvSpPr>
          <p:nvPr>
            <p:ph type="pic" sz="quarter" idx="16"/>
          </p:nvPr>
        </p:nvSpPr>
        <p:spPr>
          <a:xfrm>
            <a:off x="9975273" y="4572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22"/>
          <p:cNvSpPr>
            <a:spLocks noGrp="1"/>
          </p:cNvSpPr>
          <p:nvPr>
            <p:ph type="pic" sz="quarter" idx="17"/>
          </p:nvPr>
        </p:nvSpPr>
        <p:spPr>
          <a:xfrm>
            <a:off x="5541818" y="4572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3" name="Picture Placeholder 26"/>
          <p:cNvSpPr>
            <a:spLocks noGrp="1"/>
          </p:cNvSpPr>
          <p:nvPr>
            <p:ph type="pic" sz="quarter" idx="21"/>
          </p:nvPr>
        </p:nvSpPr>
        <p:spPr>
          <a:xfrm>
            <a:off x="9975273" y="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27"/>
          <p:cNvSpPr>
            <a:spLocks noGrp="1"/>
          </p:cNvSpPr>
          <p:nvPr>
            <p:ph type="pic" sz="quarter" idx="22"/>
          </p:nvPr>
        </p:nvSpPr>
        <p:spPr>
          <a:xfrm>
            <a:off x="7758546" y="4572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9975273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6" name="Picture Placeholder 30"/>
          <p:cNvSpPr>
            <a:spLocks noGrp="1"/>
          </p:cNvSpPr>
          <p:nvPr>
            <p:ph type="pic" sz="quarter" idx="25"/>
          </p:nvPr>
        </p:nvSpPr>
        <p:spPr>
          <a:xfrm>
            <a:off x="7758546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6660654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5541818" y="0"/>
            <a:ext cx="4433455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9" name="Rectangle 8"/>
          <p:cNvSpPr/>
          <p:nvPr userDrawn="1"/>
        </p:nvSpPr>
        <p:spPr>
          <a:xfrm>
            <a:off x="9975273" y="4572000"/>
            <a:ext cx="2216727" cy="228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10" name="Picture Placeholder 19"/>
          <p:cNvSpPr>
            <a:spLocks noGrp="1"/>
          </p:cNvSpPr>
          <p:nvPr>
            <p:ph type="pic" sz="quarter" idx="14"/>
          </p:nvPr>
        </p:nvSpPr>
        <p:spPr>
          <a:xfrm>
            <a:off x="5541818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2"/>
          <p:cNvSpPr>
            <a:spLocks noGrp="1"/>
          </p:cNvSpPr>
          <p:nvPr>
            <p:ph type="pic" sz="quarter" idx="17"/>
          </p:nvPr>
        </p:nvSpPr>
        <p:spPr>
          <a:xfrm>
            <a:off x="5541818" y="4572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26"/>
          <p:cNvSpPr>
            <a:spLocks noGrp="1"/>
          </p:cNvSpPr>
          <p:nvPr>
            <p:ph type="pic" sz="quarter" idx="21"/>
          </p:nvPr>
        </p:nvSpPr>
        <p:spPr>
          <a:xfrm>
            <a:off x="9975273" y="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3" name="Picture Placeholder 27"/>
          <p:cNvSpPr>
            <a:spLocks noGrp="1"/>
          </p:cNvSpPr>
          <p:nvPr>
            <p:ph type="pic" sz="quarter" idx="22"/>
          </p:nvPr>
        </p:nvSpPr>
        <p:spPr>
          <a:xfrm>
            <a:off x="7758546" y="4572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9975273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30"/>
          <p:cNvSpPr>
            <a:spLocks noGrp="1"/>
          </p:cNvSpPr>
          <p:nvPr>
            <p:ph type="pic" sz="quarter" idx="25"/>
          </p:nvPr>
        </p:nvSpPr>
        <p:spPr>
          <a:xfrm>
            <a:off x="7758546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80532533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6096000" y="1143000"/>
            <a:ext cx="2466109" cy="3400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8617527" y="2314575"/>
            <a:ext cx="2466109" cy="3400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8"/>
          <p:cNvSpPr>
            <a:spLocks noGrp="1"/>
          </p:cNvSpPr>
          <p:nvPr>
            <p:ph type="pic" sz="quarter" idx="15"/>
          </p:nvPr>
        </p:nvSpPr>
        <p:spPr>
          <a:xfrm>
            <a:off x="6095999" y="4594859"/>
            <a:ext cx="2466109" cy="2263141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3"/>
          <p:cNvSpPr>
            <a:spLocks noGrp="1"/>
          </p:cNvSpPr>
          <p:nvPr>
            <p:ph type="pic" sz="quarter" idx="20"/>
          </p:nvPr>
        </p:nvSpPr>
        <p:spPr>
          <a:xfrm>
            <a:off x="8617527" y="0"/>
            <a:ext cx="2466109" cy="226313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35354120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2382982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2452254" y="0"/>
            <a:ext cx="2382982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4904508" y="0"/>
            <a:ext cx="2382982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7356763" y="0"/>
            <a:ext cx="2382982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9809017" y="0"/>
            <a:ext cx="2382982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43399277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108363" y="1142999"/>
            <a:ext cx="2759825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3899426" y="1143000"/>
            <a:ext cx="2759825" cy="227457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5"/>
          <p:cNvSpPr>
            <a:spLocks noGrp="1"/>
          </p:cNvSpPr>
          <p:nvPr>
            <p:ph type="pic" sz="quarter" idx="15"/>
          </p:nvPr>
        </p:nvSpPr>
        <p:spPr>
          <a:xfrm>
            <a:off x="3899426" y="3440430"/>
            <a:ext cx="2759825" cy="227457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25394540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1108364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444538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9"/>
          <p:cNvSpPr>
            <a:spLocks noGrp="1"/>
          </p:cNvSpPr>
          <p:nvPr>
            <p:ph type="pic" sz="quarter" idx="15"/>
          </p:nvPr>
        </p:nvSpPr>
        <p:spPr>
          <a:xfrm>
            <a:off x="6112626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0"/>
          <p:cNvSpPr>
            <a:spLocks noGrp="1"/>
          </p:cNvSpPr>
          <p:nvPr>
            <p:ph type="pic" sz="quarter" idx="16"/>
          </p:nvPr>
        </p:nvSpPr>
        <p:spPr>
          <a:xfrm>
            <a:off x="2776451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21"/>
          <p:cNvSpPr>
            <a:spLocks noGrp="1"/>
          </p:cNvSpPr>
          <p:nvPr>
            <p:ph type="pic" sz="quarter" idx="17"/>
          </p:nvPr>
        </p:nvSpPr>
        <p:spPr>
          <a:xfrm>
            <a:off x="9448800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3" name="Picture Placeholder 24"/>
          <p:cNvSpPr>
            <a:spLocks noGrp="1"/>
          </p:cNvSpPr>
          <p:nvPr>
            <p:ph type="pic" sz="quarter" idx="20"/>
          </p:nvPr>
        </p:nvSpPr>
        <p:spPr>
          <a:xfrm>
            <a:off x="7780713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46903071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108364" y="1143001"/>
            <a:ext cx="2438400" cy="339782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620655" y="1143001"/>
            <a:ext cx="2438400" cy="339782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132945" y="1143001"/>
            <a:ext cx="2438400" cy="339782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8645236" y="1143001"/>
            <a:ext cx="2438400" cy="339782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495540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3129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108364" y="1143000"/>
            <a:ext cx="2438400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620655" y="1143000"/>
            <a:ext cx="2438400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132945" y="1143000"/>
            <a:ext cx="2438400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8645236" y="1143000"/>
            <a:ext cx="2438400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83512364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2445327" y="1143000"/>
            <a:ext cx="2410691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890655" y="1143000"/>
            <a:ext cx="2410691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7335982" y="1143000"/>
            <a:ext cx="2410691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0" y="1143000"/>
            <a:ext cx="2410691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9781309" y="1143000"/>
            <a:ext cx="2410691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5906228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1108364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2770909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19"/>
          <p:cNvSpPr>
            <a:spLocks noGrp="1"/>
          </p:cNvSpPr>
          <p:nvPr>
            <p:ph type="pic" sz="quarter" idx="15"/>
          </p:nvPr>
        </p:nvSpPr>
        <p:spPr>
          <a:xfrm>
            <a:off x="4433455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20"/>
          <p:cNvSpPr>
            <a:spLocks noGrp="1"/>
          </p:cNvSpPr>
          <p:nvPr>
            <p:ph type="pic" sz="quarter" idx="16"/>
          </p:nvPr>
        </p:nvSpPr>
        <p:spPr>
          <a:xfrm>
            <a:off x="6096000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21"/>
          <p:cNvSpPr>
            <a:spLocks noGrp="1"/>
          </p:cNvSpPr>
          <p:nvPr>
            <p:ph type="pic" sz="quarter" idx="17"/>
          </p:nvPr>
        </p:nvSpPr>
        <p:spPr>
          <a:xfrm>
            <a:off x="7758546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22"/>
          <p:cNvSpPr>
            <a:spLocks noGrp="1"/>
          </p:cNvSpPr>
          <p:nvPr>
            <p:ph type="pic" sz="quarter" idx="18"/>
          </p:nvPr>
        </p:nvSpPr>
        <p:spPr>
          <a:xfrm>
            <a:off x="1108364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3"/>
          <p:cNvSpPr>
            <a:spLocks noGrp="1"/>
          </p:cNvSpPr>
          <p:nvPr>
            <p:ph type="pic" sz="quarter" idx="19"/>
          </p:nvPr>
        </p:nvSpPr>
        <p:spPr>
          <a:xfrm>
            <a:off x="2770909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24"/>
          <p:cNvSpPr>
            <a:spLocks noGrp="1"/>
          </p:cNvSpPr>
          <p:nvPr>
            <p:ph type="pic" sz="quarter" idx="20"/>
          </p:nvPr>
        </p:nvSpPr>
        <p:spPr>
          <a:xfrm>
            <a:off x="4433455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3" name="Picture Placeholder 25"/>
          <p:cNvSpPr>
            <a:spLocks noGrp="1"/>
          </p:cNvSpPr>
          <p:nvPr>
            <p:ph type="pic" sz="quarter" idx="21"/>
          </p:nvPr>
        </p:nvSpPr>
        <p:spPr>
          <a:xfrm>
            <a:off x="6096000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26"/>
          <p:cNvSpPr>
            <a:spLocks noGrp="1"/>
          </p:cNvSpPr>
          <p:nvPr>
            <p:ph type="pic" sz="quarter" idx="22"/>
          </p:nvPr>
        </p:nvSpPr>
        <p:spPr>
          <a:xfrm>
            <a:off x="7758546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27"/>
          <p:cNvSpPr>
            <a:spLocks noGrp="1"/>
          </p:cNvSpPr>
          <p:nvPr>
            <p:ph type="pic" sz="quarter" idx="23"/>
          </p:nvPr>
        </p:nvSpPr>
        <p:spPr>
          <a:xfrm>
            <a:off x="9421091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6" name="Picture Placeholder 28"/>
          <p:cNvSpPr>
            <a:spLocks noGrp="1"/>
          </p:cNvSpPr>
          <p:nvPr>
            <p:ph type="pic" sz="quarter" idx="24"/>
          </p:nvPr>
        </p:nvSpPr>
        <p:spPr>
          <a:xfrm>
            <a:off x="9421091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40079222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1116823" y="1503729"/>
            <a:ext cx="6154481" cy="3850544"/>
          </a:xfrm>
          <a:custGeom>
            <a:avLst/>
            <a:gdLst>
              <a:gd name="connsiteX0" fmla="*/ 7231911 w 10154893"/>
              <a:gd name="connsiteY0" fmla="*/ 2458125 h 6160871"/>
              <a:gd name="connsiteX1" fmla="*/ 8175341 w 10154893"/>
              <a:gd name="connsiteY1" fmla="*/ 2838961 h 6160871"/>
              <a:gd name="connsiteX2" fmla="*/ 7032831 w 10154893"/>
              <a:gd name="connsiteY2" fmla="*/ 5669247 h 6160871"/>
              <a:gd name="connsiteX3" fmla="*/ 6089402 w 10154893"/>
              <a:gd name="connsiteY3" fmla="*/ 5288411 h 6160871"/>
              <a:gd name="connsiteX4" fmla="*/ 4796150 w 10154893"/>
              <a:gd name="connsiteY4" fmla="*/ 1474875 h 6160871"/>
              <a:gd name="connsiteX5" fmla="*/ 5739579 w 10154893"/>
              <a:gd name="connsiteY5" fmla="*/ 1855712 h 6160871"/>
              <a:gd name="connsiteX6" fmla="*/ 4977907 w 10154893"/>
              <a:gd name="connsiteY6" fmla="*/ 3742569 h 6160871"/>
              <a:gd name="connsiteX7" fmla="*/ 4034478 w 10154893"/>
              <a:gd name="connsiteY7" fmla="*/ 3361733 h 6160871"/>
              <a:gd name="connsiteX8" fmla="*/ 9211464 w 10154893"/>
              <a:gd name="connsiteY8" fmla="*/ 1062891 h 6160871"/>
              <a:gd name="connsiteX9" fmla="*/ 10154893 w 10154893"/>
              <a:gd name="connsiteY9" fmla="*/ 1443728 h 6160871"/>
              <a:gd name="connsiteX10" fmla="*/ 8250712 w 10154893"/>
              <a:gd name="connsiteY10" fmla="*/ 6160871 h 6160871"/>
              <a:gd name="connsiteX11" fmla="*/ 7307284 w 10154893"/>
              <a:gd name="connsiteY11" fmla="*/ 5780036 h 6160871"/>
              <a:gd name="connsiteX12" fmla="*/ 6401792 w 10154893"/>
              <a:gd name="connsiteY12" fmla="*/ 1005915 h 6160871"/>
              <a:gd name="connsiteX13" fmla="*/ 7345221 w 10154893"/>
              <a:gd name="connsiteY13" fmla="*/ 1386750 h 6160871"/>
              <a:gd name="connsiteX14" fmla="*/ 6202713 w 10154893"/>
              <a:gd name="connsiteY14" fmla="*/ 4217037 h 6160871"/>
              <a:gd name="connsiteX15" fmla="*/ 5259283 w 10154893"/>
              <a:gd name="connsiteY15" fmla="*/ 3836201 h 6160871"/>
              <a:gd name="connsiteX16" fmla="*/ 2360389 w 10154893"/>
              <a:gd name="connsiteY16" fmla="*/ 491626 h 6160871"/>
              <a:gd name="connsiteX17" fmla="*/ 3303818 w 10154893"/>
              <a:gd name="connsiteY17" fmla="*/ 872461 h 6160871"/>
              <a:gd name="connsiteX18" fmla="*/ 1399637 w 10154893"/>
              <a:gd name="connsiteY18" fmla="*/ 5589607 h 6160871"/>
              <a:gd name="connsiteX19" fmla="*/ 456209 w 10154893"/>
              <a:gd name="connsiteY19" fmla="*/ 5208769 h 6160871"/>
              <a:gd name="connsiteX20" fmla="*/ 3966031 w 10154893"/>
              <a:gd name="connsiteY20" fmla="*/ 22666 h 6160871"/>
              <a:gd name="connsiteX21" fmla="*/ 4909460 w 10154893"/>
              <a:gd name="connsiteY21" fmla="*/ 403502 h 6160871"/>
              <a:gd name="connsiteX22" fmla="*/ 3766952 w 10154893"/>
              <a:gd name="connsiteY22" fmla="*/ 3233788 h 6160871"/>
              <a:gd name="connsiteX23" fmla="*/ 2823523 w 10154893"/>
              <a:gd name="connsiteY23" fmla="*/ 2852952 h 6160871"/>
              <a:gd name="connsiteX24" fmla="*/ 1142509 w 10154893"/>
              <a:gd name="connsiteY24" fmla="*/ 0 h 6160871"/>
              <a:gd name="connsiteX25" fmla="*/ 2085939 w 10154893"/>
              <a:gd name="connsiteY25" fmla="*/ 380837 h 6160871"/>
              <a:gd name="connsiteX26" fmla="*/ 943430 w 10154893"/>
              <a:gd name="connsiteY26" fmla="*/ 3211123 h 6160871"/>
              <a:gd name="connsiteX27" fmla="*/ 0 w 10154893"/>
              <a:gd name="connsiteY27" fmla="*/ 2830287 h 6160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0154893" h="6160871">
                <a:moveTo>
                  <a:pt x="7231911" y="2458125"/>
                </a:moveTo>
                <a:lnTo>
                  <a:pt x="8175341" y="2838961"/>
                </a:lnTo>
                <a:lnTo>
                  <a:pt x="7032831" y="5669247"/>
                </a:lnTo>
                <a:lnTo>
                  <a:pt x="6089402" y="5288411"/>
                </a:lnTo>
                <a:close/>
                <a:moveTo>
                  <a:pt x="4796150" y="1474875"/>
                </a:moveTo>
                <a:lnTo>
                  <a:pt x="5739579" y="1855712"/>
                </a:lnTo>
                <a:lnTo>
                  <a:pt x="4977907" y="3742569"/>
                </a:lnTo>
                <a:lnTo>
                  <a:pt x="4034478" y="3361733"/>
                </a:lnTo>
                <a:close/>
                <a:moveTo>
                  <a:pt x="9211464" y="1062891"/>
                </a:moveTo>
                <a:lnTo>
                  <a:pt x="10154893" y="1443728"/>
                </a:lnTo>
                <a:lnTo>
                  <a:pt x="8250712" y="6160871"/>
                </a:lnTo>
                <a:lnTo>
                  <a:pt x="7307284" y="5780036"/>
                </a:lnTo>
                <a:close/>
                <a:moveTo>
                  <a:pt x="6401792" y="1005915"/>
                </a:moveTo>
                <a:lnTo>
                  <a:pt x="7345221" y="1386750"/>
                </a:lnTo>
                <a:lnTo>
                  <a:pt x="6202713" y="4217037"/>
                </a:lnTo>
                <a:lnTo>
                  <a:pt x="5259283" y="3836201"/>
                </a:lnTo>
                <a:close/>
                <a:moveTo>
                  <a:pt x="2360389" y="491626"/>
                </a:moveTo>
                <a:lnTo>
                  <a:pt x="3303818" y="872461"/>
                </a:lnTo>
                <a:lnTo>
                  <a:pt x="1399637" y="5589607"/>
                </a:lnTo>
                <a:lnTo>
                  <a:pt x="456209" y="5208769"/>
                </a:lnTo>
                <a:close/>
                <a:moveTo>
                  <a:pt x="3966031" y="22666"/>
                </a:moveTo>
                <a:lnTo>
                  <a:pt x="4909460" y="403502"/>
                </a:lnTo>
                <a:lnTo>
                  <a:pt x="3766952" y="3233788"/>
                </a:lnTo>
                <a:lnTo>
                  <a:pt x="2823523" y="2852952"/>
                </a:lnTo>
                <a:close/>
                <a:moveTo>
                  <a:pt x="1142509" y="0"/>
                </a:moveTo>
                <a:lnTo>
                  <a:pt x="2085939" y="380837"/>
                </a:lnTo>
                <a:lnTo>
                  <a:pt x="943430" y="3211123"/>
                </a:lnTo>
                <a:lnTo>
                  <a:pt x="0" y="2830287"/>
                </a:ln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1040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541818" cy="4563601"/>
          </a:xfrm>
          <a:custGeom>
            <a:avLst/>
            <a:gdLst>
              <a:gd name="connsiteX0" fmla="*/ 1 w 9144000"/>
              <a:gd name="connsiteY0" fmla="*/ 6661682 h 7301762"/>
              <a:gd name="connsiteX1" fmla="*/ 914400 w 9144000"/>
              <a:gd name="connsiteY1" fmla="*/ 6661682 h 7301762"/>
              <a:gd name="connsiteX2" fmla="*/ 914400 w 9144000"/>
              <a:gd name="connsiteY2" fmla="*/ 7301762 h 7301762"/>
              <a:gd name="connsiteX3" fmla="*/ 1 w 9144000"/>
              <a:gd name="connsiteY3" fmla="*/ 7301762 h 7301762"/>
              <a:gd name="connsiteX4" fmla="*/ 0 w 9144000"/>
              <a:gd name="connsiteY4" fmla="*/ 5921496 h 7301762"/>
              <a:gd name="connsiteX5" fmla="*/ 1828800 w 9144000"/>
              <a:gd name="connsiteY5" fmla="*/ 5921496 h 7301762"/>
              <a:gd name="connsiteX6" fmla="*/ 1828800 w 9144000"/>
              <a:gd name="connsiteY6" fmla="*/ 6561576 h 7301762"/>
              <a:gd name="connsiteX7" fmla="*/ 0 w 9144000"/>
              <a:gd name="connsiteY7" fmla="*/ 6561576 h 7301762"/>
              <a:gd name="connsiteX8" fmla="*/ 0 w 9144000"/>
              <a:gd name="connsiteY8" fmla="*/ 5181309 h 7301762"/>
              <a:gd name="connsiteX9" fmla="*/ 2743200 w 9144000"/>
              <a:gd name="connsiteY9" fmla="*/ 5181309 h 7301762"/>
              <a:gd name="connsiteX10" fmla="*/ 2743200 w 9144000"/>
              <a:gd name="connsiteY10" fmla="*/ 5821389 h 7301762"/>
              <a:gd name="connsiteX11" fmla="*/ 0 w 9144000"/>
              <a:gd name="connsiteY11" fmla="*/ 5821389 h 7301762"/>
              <a:gd name="connsiteX12" fmla="*/ 0 w 9144000"/>
              <a:gd name="connsiteY12" fmla="*/ 4441122 h 7301762"/>
              <a:gd name="connsiteX13" fmla="*/ 3657600 w 9144000"/>
              <a:gd name="connsiteY13" fmla="*/ 4441122 h 7301762"/>
              <a:gd name="connsiteX14" fmla="*/ 3657600 w 9144000"/>
              <a:gd name="connsiteY14" fmla="*/ 5081202 h 7301762"/>
              <a:gd name="connsiteX15" fmla="*/ 0 w 9144000"/>
              <a:gd name="connsiteY15" fmla="*/ 5081202 h 7301762"/>
              <a:gd name="connsiteX16" fmla="*/ 1 w 9144000"/>
              <a:gd name="connsiteY16" fmla="*/ 3700935 h 7301762"/>
              <a:gd name="connsiteX17" fmla="*/ 4572000 w 9144000"/>
              <a:gd name="connsiteY17" fmla="*/ 3700935 h 7301762"/>
              <a:gd name="connsiteX18" fmla="*/ 4572000 w 9144000"/>
              <a:gd name="connsiteY18" fmla="*/ 4341015 h 7301762"/>
              <a:gd name="connsiteX19" fmla="*/ 1 w 9144000"/>
              <a:gd name="connsiteY19" fmla="*/ 4341015 h 7301762"/>
              <a:gd name="connsiteX20" fmla="*/ 1 w 9144000"/>
              <a:gd name="connsiteY20" fmla="*/ 2960748 h 7301762"/>
              <a:gd name="connsiteX21" fmla="*/ 5486400 w 9144000"/>
              <a:gd name="connsiteY21" fmla="*/ 2960748 h 7301762"/>
              <a:gd name="connsiteX22" fmla="*/ 5486400 w 9144000"/>
              <a:gd name="connsiteY22" fmla="*/ 3600828 h 7301762"/>
              <a:gd name="connsiteX23" fmla="*/ 1 w 9144000"/>
              <a:gd name="connsiteY23" fmla="*/ 3600828 h 7301762"/>
              <a:gd name="connsiteX24" fmla="*/ 1 w 9144000"/>
              <a:gd name="connsiteY24" fmla="*/ 2220561 h 7301762"/>
              <a:gd name="connsiteX25" fmla="*/ 6400800 w 9144000"/>
              <a:gd name="connsiteY25" fmla="*/ 2220561 h 7301762"/>
              <a:gd name="connsiteX26" fmla="*/ 6400800 w 9144000"/>
              <a:gd name="connsiteY26" fmla="*/ 2860641 h 7301762"/>
              <a:gd name="connsiteX27" fmla="*/ 1 w 9144000"/>
              <a:gd name="connsiteY27" fmla="*/ 2860641 h 7301762"/>
              <a:gd name="connsiteX28" fmla="*/ 1 w 9144000"/>
              <a:gd name="connsiteY28" fmla="*/ 1480374 h 7301762"/>
              <a:gd name="connsiteX29" fmla="*/ 7315200 w 9144000"/>
              <a:gd name="connsiteY29" fmla="*/ 1480374 h 7301762"/>
              <a:gd name="connsiteX30" fmla="*/ 7315200 w 9144000"/>
              <a:gd name="connsiteY30" fmla="*/ 2120454 h 7301762"/>
              <a:gd name="connsiteX31" fmla="*/ 1 w 9144000"/>
              <a:gd name="connsiteY31" fmla="*/ 2120454 h 7301762"/>
              <a:gd name="connsiteX32" fmla="*/ 1 w 9144000"/>
              <a:gd name="connsiteY32" fmla="*/ 740187 h 7301762"/>
              <a:gd name="connsiteX33" fmla="*/ 8229600 w 9144000"/>
              <a:gd name="connsiteY33" fmla="*/ 740187 h 7301762"/>
              <a:gd name="connsiteX34" fmla="*/ 8229600 w 9144000"/>
              <a:gd name="connsiteY34" fmla="*/ 1380267 h 7301762"/>
              <a:gd name="connsiteX35" fmla="*/ 1 w 9144000"/>
              <a:gd name="connsiteY35" fmla="*/ 1380267 h 7301762"/>
              <a:gd name="connsiteX36" fmla="*/ 1 w 9144000"/>
              <a:gd name="connsiteY36" fmla="*/ 0 h 7301762"/>
              <a:gd name="connsiteX37" fmla="*/ 9144000 w 9144000"/>
              <a:gd name="connsiteY37" fmla="*/ 0 h 7301762"/>
              <a:gd name="connsiteX38" fmla="*/ 9144000 w 9144000"/>
              <a:gd name="connsiteY38" fmla="*/ 640080 h 7301762"/>
              <a:gd name="connsiteX39" fmla="*/ 1 w 9144000"/>
              <a:gd name="connsiteY39" fmla="*/ 640080 h 7301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9144000" h="7301762">
                <a:moveTo>
                  <a:pt x="1" y="6661682"/>
                </a:moveTo>
                <a:lnTo>
                  <a:pt x="914400" y="6661682"/>
                </a:lnTo>
                <a:lnTo>
                  <a:pt x="914400" y="7301762"/>
                </a:lnTo>
                <a:lnTo>
                  <a:pt x="1" y="7301762"/>
                </a:lnTo>
                <a:close/>
                <a:moveTo>
                  <a:pt x="0" y="5921496"/>
                </a:moveTo>
                <a:lnTo>
                  <a:pt x="1828800" y="5921496"/>
                </a:lnTo>
                <a:lnTo>
                  <a:pt x="1828800" y="6561576"/>
                </a:lnTo>
                <a:lnTo>
                  <a:pt x="0" y="6561576"/>
                </a:lnTo>
                <a:close/>
                <a:moveTo>
                  <a:pt x="0" y="5181309"/>
                </a:moveTo>
                <a:lnTo>
                  <a:pt x="2743200" y="5181309"/>
                </a:lnTo>
                <a:lnTo>
                  <a:pt x="2743200" y="5821389"/>
                </a:lnTo>
                <a:lnTo>
                  <a:pt x="0" y="5821389"/>
                </a:lnTo>
                <a:close/>
                <a:moveTo>
                  <a:pt x="0" y="4441122"/>
                </a:moveTo>
                <a:lnTo>
                  <a:pt x="3657600" y="4441122"/>
                </a:lnTo>
                <a:lnTo>
                  <a:pt x="3657600" y="5081202"/>
                </a:lnTo>
                <a:lnTo>
                  <a:pt x="0" y="5081202"/>
                </a:lnTo>
                <a:close/>
                <a:moveTo>
                  <a:pt x="1" y="3700935"/>
                </a:moveTo>
                <a:lnTo>
                  <a:pt x="4572000" y="3700935"/>
                </a:lnTo>
                <a:lnTo>
                  <a:pt x="4572000" y="4341015"/>
                </a:lnTo>
                <a:lnTo>
                  <a:pt x="1" y="4341015"/>
                </a:lnTo>
                <a:close/>
                <a:moveTo>
                  <a:pt x="1" y="2960748"/>
                </a:moveTo>
                <a:lnTo>
                  <a:pt x="5486400" y="2960748"/>
                </a:lnTo>
                <a:lnTo>
                  <a:pt x="5486400" y="3600828"/>
                </a:lnTo>
                <a:lnTo>
                  <a:pt x="1" y="3600828"/>
                </a:lnTo>
                <a:close/>
                <a:moveTo>
                  <a:pt x="1" y="2220561"/>
                </a:moveTo>
                <a:lnTo>
                  <a:pt x="6400800" y="2220561"/>
                </a:lnTo>
                <a:lnTo>
                  <a:pt x="6400800" y="2860641"/>
                </a:lnTo>
                <a:lnTo>
                  <a:pt x="1" y="2860641"/>
                </a:lnTo>
                <a:close/>
                <a:moveTo>
                  <a:pt x="1" y="1480374"/>
                </a:moveTo>
                <a:lnTo>
                  <a:pt x="7315200" y="1480374"/>
                </a:lnTo>
                <a:lnTo>
                  <a:pt x="7315200" y="2120454"/>
                </a:lnTo>
                <a:lnTo>
                  <a:pt x="1" y="2120454"/>
                </a:lnTo>
                <a:close/>
                <a:moveTo>
                  <a:pt x="1" y="740187"/>
                </a:moveTo>
                <a:lnTo>
                  <a:pt x="8229600" y="740187"/>
                </a:lnTo>
                <a:lnTo>
                  <a:pt x="8229600" y="1380267"/>
                </a:lnTo>
                <a:lnTo>
                  <a:pt x="1" y="1380267"/>
                </a:lnTo>
                <a:close/>
                <a:moveTo>
                  <a:pt x="1" y="0"/>
                </a:moveTo>
                <a:lnTo>
                  <a:pt x="9144000" y="0"/>
                </a:lnTo>
                <a:lnTo>
                  <a:pt x="9144000" y="640080"/>
                </a:lnTo>
                <a:lnTo>
                  <a:pt x="1" y="640080"/>
                </a:ln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  <a:effectLst/>
        </p:spPr>
      </p:sp>
    </p:spTree>
    <p:extLst>
      <p:ext uri="{BB962C8B-B14F-4D97-AF65-F5344CB8AC3E}">
        <p14:creationId xmlns:p14="http://schemas.microsoft.com/office/powerpoint/2010/main" val="412210380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1"/>
          <p:cNvSpPr>
            <a:spLocks noGrp="1"/>
          </p:cNvSpPr>
          <p:nvPr>
            <p:ph type="pic" sz="quarter" idx="13"/>
          </p:nvPr>
        </p:nvSpPr>
        <p:spPr>
          <a:xfrm>
            <a:off x="6096000" y="1153391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22"/>
          <p:cNvSpPr>
            <a:spLocks noGrp="1"/>
          </p:cNvSpPr>
          <p:nvPr>
            <p:ph type="pic" sz="quarter" idx="14"/>
          </p:nvPr>
        </p:nvSpPr>
        <p:spPr>
          <a:xfrm>
            <a:off x="7772400" y="1153391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23"/>
          <p:cNvSpPr>
            <a:spLocks noGrp="1"/>
          </p:cNvSpPr>
          <p:nvPr>
            <p:ph type="pic" sz="quarter" idx="15"/>
          </p:nvPr>
        </p:nvSpPr>
        <p:spPr>
          <a:xfrm>
            <a:off x="9448800" y="1153391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24"/>
          <p:cNvSpPr>
            <a:spLocks noGrp="1"/>
          </p:cNvSpPr>
          <p:nvPr>
            <p:ph type="pic" sz="quarter" idx="16"/>
          </p:nvPr>
        </p:nvSpPr>
        <p:spPr>
          <a:xfrm>
            <a:off x="6096000" y="3447184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7772400" y="3447184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9448800" y="3447184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06469626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108364" y="1143000"/>
            <a:ext cx="2438400" cy="25146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620655" y="1143000"/>
            <a:ext cx="2438400" cy="25146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132945" y="1143000"/>
            <a:ext cx="2438400" cy="25146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8645236" y="1143000"/>
            <a:ext cx="2438400" cy="25146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78025300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902037" y="2297857"/>
            <a:ext cx="387927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1108364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444538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19"/>
          <p:cNvSpPr>
            <a:spLocks noGrp="1"/>
          </p:cNvSpPr>
          <p:nvPr>
            <p:ph type="pic" sz="quarter" idx="15"/>
          </p:nvPr>
        </p:nvSpPr>
        <p:spPr>
          <a:xfrm>
            <a:off x="7780713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20"/>
          <p:cNvSpPr>
            <a:spLocks noGrp="1"/>
          </p:cNvSpPr>
          <p:nvPr>
            <p:ph type="pic" sz="quarter" idx="16"/>
          </p:nvPr>
        </p:nvSpPr>
        <p:spPr>
          <a:xfrm>
            <a:off x="2776451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21"/>
          <p:cNvSpPr>
            <a:spLocks noGrp="1"/>
          </p:cNvSpPr>
          <p:nvPr>
            <p:ph type="pic" sz="quarter" idx="17"/>
          </p:nvPr>
        </p:nvSpPr>
        <p:spPr>
          <a:xfrm>
            <a:off x="6112626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4"/>
          <p:cNvSpPr>
            <a:spLocks noGrp="1"/>
          </p:cNvSpPr>
          <p:nvPr>
            <p:ph type="pic" sz="quarter" idx="20"/>
          </p:nvPr>
        </p:nvSpPr>
        <p:spPr>
          <a:xfrm>
            <a:off x="9448800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2697099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5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</p:spPr>
      </p:sp>
      <p:sp>
        <p:nvSpPr>
          <p:cNvPr id="6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108364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3694546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6280727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19"/>
          <p:cNvSpPr>
            <a:spLocks noGrp="1"/>
          </p:cNvSpPr>
          <p:nvPr>
            <p:ph type="pic" sz="quarter" idx="20"/>
          </p:nvPr>
        </p:nvSpPr>
        <p:spPr>
          <a:xfrm>
            <a:off x="8866909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16002894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879273" y="3457575"/>
            <a:ext cx="2189018" cy="2257425"/>
          </a:xfrm>
          <a:prstGeom prst="roundRect">
            <a:avLst>
              <a:gd name="adj" fmla="val 1937"/>
            </a:avLst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879273" y="1143000"/>
            <a:ext cx="2189018" cy="2257425"/>
          </a:xfrm>
          <a:prstGeom prst="roundRect">
            <a:avLst>
              <a:gd name="adj" fmla="val 3318"/>
            </a:avLst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126229" y="1143000"/>
            <a:ext cx="2189018" cy="2257425"/>
          </a:xfrm>
          <a:prstGeom prst="roundRect">
            <a:avLst>
              <a:gd name="adj" fmla="val 4239"/>
            </a:avLst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6126229" y="3457575"/>
            <a:ext cx="2189018" cy="2257425"/>
          </a:xfrm>
          <a:prstGeom prst="roundRect">
            <a:avLst>
              <a:gd name="adj" fmla="val 3318"/>
            </a:avLst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71417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3789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879273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879273" y="1143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21152849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1108364" y="1133061"/>
            <a:ext cx="4987636" cy="4581939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43994810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45"/>
          <p:cNvSpPr>
            <a:spLocks noGrp="1"/>
          </p:cNvSpPr>
          <p:nvPr>
            <p:ph type="pic" sz="quarter" idx="13"/>
          </p:nvPr>
        </p:nvSpPr>
        <p:spPr>
          <a:xfrm>
            <a:off x="1466062" y="2244456"/>
            <a:ext cx="1662545" cy="1714500"/>
          </a:xfrm>
          <a:prstGeom prst="ellipse">
            <a:avLst/>
          </a:prstGeom>
          <a:solidFill>
            <a:schemeClr val="tx2">
              <a:lumMod val="90000"/>
              <a:lumOff val="10000"/>
            </a:schemeClr>
          </a:solidFill>
          <a:ln w="76200">
            <a:solidFill>
              <a:schemeClr val="accent1"/>
            </a:solidFill>
          </a:ln>
        </p:spPr>
      </p:sp>
      <p:sp>
        <p:nvSpPr>
          <p:cNvPr id="6" name="Picture Placeholder 46"/>
          <p:cNvSpPr>
            <a:spLocks noGrp="1"/>
          </p:cNvSpPr>
          <p:nvPr>
            <p:ph type="pic" sz="quarter" idx="14"/>
          </p:nvPr>
        </p:nvSpPr>
        <p:spPr>
          <a:xfrm>
            <a:off x="3998505" y="2244456"/>
            <a:ext cx="1662545" cy="1714500"/>
          </a:xfrm>
          <a:prstGeom prst="ellipse">
            <a:avLst/>
          </a:prstGeom>
          <a:solidFill>
            <a:schemeClr val="tx2">
              <a:lumMod val="90000"/>
              <a:lumOff val="10000"/>
            </a:schemeClr>
          </a:solidFill>
          <a:ln w="76200">
            <a:solidFill>
              <a:schemeClr val="accent2"/>
            </a:solidFill>
          </a:ln>
        </p:spPr>
      </p:sp>
      <p:sp>
        <p:nvSpPr>
          <p:cNvPr id="7" name="Picture Placeholder 47"/>
          <p:cNvSpPr>
            <a:spLocks noGrp="1"/>
          </p:cNvSpPr>
          <p:nvPr>
            <p:ph type="pic" sz="quarter" idx="15"/>
          </p:nvPr>
        </p:nvSpPr>
        <p:spPr>
          <a:xfrm>
            <a:off x="6530948" y="2244456"/>
            <a:ext cx="1662545" cy="1714500"/>
          </a:xfrm>
          <a:prstGeom prst="ellipse">
            <a:avLst/>
          </a:prstGeom>
          <a:solidFill>
            <a:schemeClr val="tx2">
              <a:lumMod val="90000"/>
              <a:lumOff val="10000"/>
            </a:schemeClr>
          </a:solidFill>
          <a:ln w="76200">
            <a:solidFill>
              <a:schemeClr val="accent3"/>
            </a:solidFill>
          </a:ln>
        </p:spPr>
      </p:sp>
      <p:sp>
        <p:nvSpPr>
          <p:cNvPr id="8" name="Picture Placeholder 52"/>
          <p:cNvSpPr>
            <a:spLocks noGrp="1"/>
          </p:cNvSpPr>
          <p:nvPr>
            <p:ph type="pic" sz="quarter" idx="20"/>
          </p:nvPr>
        </p:nvSpPr>
        <p:spPr>
          <a:xfrm>
            <a:off x="9063391" y="2244456"/>
            <a:ext cx="1662545" cy="1714500"/>
          </a:xfrm>
          <a:prstGeom prst="ellipse">
            <a:avLst/>
          </a:prstGeom>
          <a:solidFill>
            <a:schemeClr val="tx2">
              <a:lumMod val="90000"/>
              <a:lumOff val="10000"/>
            </a:schemeClr>
          </a:solidFill>
          <a:ln w="76200">
            <a:solidFill>
              <a:schemeClr val="accent4"/>
            </a:solidFill>
          </a:ln>
        </p:spPr>
      </p:sp>
    </p:spTree>
    <p:extLst>
      <p:ext uri="{BB962C8B-B14F-4D97-AF65-F5344CB8AC3E}">
        <p14:creationId xmlns:p14="http://schemas.microsoft.com/office/powerpoint/2010/main" val="219668043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581938" y="1392382"/>
            <a:ext cx="5138777" cy="396932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80231864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275275" y="1496307"/>
            <a:ext cx="2870431" cy="3932943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3123571" y="1496307"/>
            <a:ext cx="2841441" cy="3886184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32169111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8242194" y="1953491"/>
            <a:ext cx="2770909" cy="1682894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</p:sp>
      <p:sp>
        <p:nvSpPr>
          <p:cNvPr id="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927179" y="1667749"/>
            <a:ext cx="3697904" cy="236392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5854557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-658744" y="1351228"/>
            <a:ext cx="5939156" cy="3878536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17241886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37880" y="1237959"/>
            <a:ext cx="3223128" cy="214832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561497" y="2520764"/>
            <a:ext cx="4294369" cy="2793476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</p:sp>
    </p:spTree>
    <p:extLst>
      <p:ext uri="{BB962C8B-B14F-4D97-AF65-F5344CB8AC3E}">
        <p14:creationId xmlns:p14="http://schemas.microsoft.com/office/powerpoint/2010/main" val="421393394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04364" y="1143001"/>
            <a:ext cx="3879273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32694918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733961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93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401062382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19204549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00292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54634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 Image O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128953" y="1143018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579902" y="1143017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030851" y="1143017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128953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2579902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4030851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5481800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5481800" y="1143016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1128953" y="3135186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2579902" y="3135185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4030851" y="3135185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24"/>
          </p:nvPr>
        </p:nvSpPr>
        <p:spPr>
          <a:xfrm>
            <a:off x="1128953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2579902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6"/>
          </p:nvPr>
        </p:nvSpPr>
        <p:spPr>
          <a:xfrm>
            <a:off x="4030851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27"/>
          </p:nvPr>
        </p:nvSpPr>
        <p:spPr>
          <a:xfrm>
            <a:off x="5481800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28"/>
          </p:nvPr>
        </p:nvSpPr>
        <p:spPr>
          <a:xfrm>
            <a:off x="5481800" y="3135184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3" name="Picture Placeholder 7"/>
          <p:cNvSpPr>
            <a:spLocks noGrp="1"/>
          </p:cNvSpPr>
          <p:nvPr>
            <p:ph type="pic" sz="quarter" idx="29"/>
          </p:nvPr>
        </p:nvSpPr>
        <p:spPr>
          <a:xfrm>
            <a:off x="6932750" y="1143017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4" name="Picture Placeholder 7"/>
          <p:cNvSpPr>
            <a:spLocks noGrp="1"/>
          </p:cNvSpPr>
          <p:nvPr>
            <p:ph type="pic" sz="quarter" idx="30"/>
          </p:nvPr>
        </p:nvSpPr>
        <p:spPr>
          <a:xfrm>
            <a:off x="6932750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5" name="Picture Placeholder 7"/>
          <p:cNvSpPr>
            <a:spLocks noGrp="1"/>
          </p:cNvSpPr>
          <p:nvPr>
            <p:ph type="pic" sz="quarter" idx="31"/>
          </p:nvPr>
        </p:nvSpPr>
        <p:spPr>
          <a:xfrm>
            <a:off x="8383699" y="2139101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6" name="Picture Placeholder 7"/>
          <p:cNvSpPr>
            <a:spLocks noGrp="1"/>
          </p:cNvSpPr>
          <p:nvPr>
            <p:ph type="pic" sz="quarter" idx="32"/>
          </p:nvPr>
        </p:nvSpPr>
        <p:spPr>
          <a:xfrm>
            <a:off x="8383699" y="1143016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33"/>
          </p:nvPr>
        </p:nvSpPr>
        <p:spPr>
          <a:xfrm>
            <a:off x="6932750" y="3135185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8" name="Picture Placeholder 7"/>
          <p:cNvSpPr>
            <a:spLocks noGrp="1"/>
          </p:cNvSpPr>
          <p:nvPr>
            <p:ph type="pic" sz="quarter" idx="34"/>
          </p:nvPr>
        </p:nvSpPr>
        <p:spPr>
          <a:xfrm>
            <a:off x="6932750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29" name="Picture Placeholder 7"/>
          <p:cNvSpPr>
            <a:spLocks noGrp="1"/>
          </p:cNvSpPr>
          <p:nvPr>
            <p:ph type="pic" sz="quarter" idx="35"/>
          </p:nvPr>
        </p:nvSpPr>
        <p:spPr>
          <a:xfrm>
            <a:off x="8383699" y="4131269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  <p:sp>
        <p:nvSpPr>
          <p:cNvPr id="30" name="Picture Placeholder 7"/>
          <p:cNvSpPr>
            <a:spLocks noGrp="1"/>
          </p:cNvSpPr>
          <p:nvPr>
            <p:ph type="pic" sz="quarter" idx="36"/>
          </p:nvPr>
        </p:nvSpPr>
        <p:spPr>
          <a:xfrm>
            <a:off x="8383699" y="3135184"/>
            <a:ext cx="747010" cy="77035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92527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108363" y="1143000"/>
            <a:ext cx="4932218" cy="222885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6151418" y="1143000"/>
            <a:ext cx="4932218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108362" y="3486150"/>
            <a:ext cx="2410691" cy="222885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3629890" y="3486150"/>
            <a:ext cx="2410691" cy="222885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75985855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650182" y="1143000"/>
            <a:ext cx="5541818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1143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4433455" y="1143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3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2216727" y="1143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0" y="3429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4433455" y="3429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6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2216727" y="3429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99804735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0" y="3429000"/>
            <a:ext cx="3020291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3057236" y="3429000"/>
            <a:ext cx="3020291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6114473" y="3429000"/>
            <a:ext cx="3020291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18"/>
          <p:cNvSpPr>
            <a:spLocks noGrp="1"/>
          </p:cNvSpPr>
          <p:nvPr>
            <p:ph type="pic" sz="quarter" idx="20"/>
          </p:nvPr>
        </p:nvSpPr>
        <p:spPr>
          <a:xfrm>
            <a:off x="9171709" y="3429000"/>
            <a:ext cx="3020291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01673246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108364" y="1143000"/>
            <a:ext cx="4959927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6120686" y="1143000"/>
            <a:ext cx="2144684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1108364" y="3457575"/>
            <a:ext cx="2759825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6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3930661" y="3457575"/>
            <a:ext cx="4333702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7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8324818" y="1143000"/>
            <a:ext cx="2759825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80800512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108364" y="3457575"/>
            <a:ext cx="2759825" cy="225742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11" name="Rectangle 10"/>
          <p:cNvSpPr/>
          <p:nvPr userDrawn="1"/>
        </p:nvSpPr>
        <p:spPr>
          <a:xfrm>
            <a:off x="8324818" y="1143000"/>
            <a:ext cx="2759825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108364" y="1143000"/>
            <a:ext cx="4959927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6120686" y="1143000"/>
            <a:ext cx="2144684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3930661" y="3457575"/>
            <a:ext cx="4333702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47750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3703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1108364" y="3439391"/>
            <a:ext cx="2466109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7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1108363" y="1142999"/>
            <a:ext cx="2466109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25"/>
          <p:cNvSpPr>
            <a:spLocks noGrp="1"/>
          </p:cNvSpPr>
          <p:nvPr>
            <p:ph type="pic" sz="quarter" idx="14"/>
          </p:nvPr>
        </p:nvSpPr>
        <p:spPr>
          <a:xfrm>
            <a:off x="3611418" y="1142999"/>
            <a:ext cx="2466109" cy="455485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6114472" y="1142999"/>
            <a:ext cx="4971011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27"/>
          <p:cNvSpPr>
            <a:spLocks noGrp="1"/>
          </p:cNvSpPr>
          <p:nvPr>
            <p:ph type="pic" sz="quarter" idx="16"/>
          </p:nvPr>
        </p:nvSpPr>
        <p:spPr>
          <a:xfrm>
            <a:off x="8617527" y="3439390"/>
            <a:ext cx="2466109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8"/>
          <p:cNvSpPr>
            <a:spLocks noGrp="1"/>
          </p:cNvSpPr>
          <p:nvPr>
            <p:ph type="pic" sz="quarter" idx="17"/>
          </p:nvPr>
        </p:nvSpPr>
        <p:spPr>
          <a:xfrm>
            <a:off x="6114472" y="3439390"/>
            <a:ext cx="2466109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61722929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420374956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76301830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325091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38752546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7758546" y="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9"/>
          <p:cNvSpPr>
            <a:spLocks noGrp="1"/>
          </p:cNvSpPr>
          <p:nvPr>
            <p:ph type="pic" sz="quarter" idx="14"/>
          </p:nvPr>
        </p:nvSpPr>
        <p:spPr>
          <a:xfrm>
            <a:off x="5541818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5541818" y="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1"/>
          <p:cNvSpPr>
            <a:spLocks noGrp="1"/>
          </p:cNvSpPr>
          <p:nvPr>
            <p:ph type="pic" sz="quarter" idx="16"/>
          </p:nvPr>
        </p:nvSpPr>
        <p:spPr>
          <a:xfrm>
            <a:off x="9975273" y="4572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22"/>
          <p:cNvSpPr>
            <a:spLocks noGrp="1"/>
          </p:cNvSpPr>
          <p:nvPr>
            <p:ph type="pic" sz="quarter" idx="17"/>
          </p:nvPr>
        </p:nvSpPr>
        <p:spPr>
          <a:xfrm>
            <a:off x="5541818" y="4572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3" name="Picture Placeholder 26"/>
          <p:cNvSpPr>
            <a:spLocks noGrp="1"/>
          </p:cNvSpPr>
          <p:nvPr>
            <p:ph type="pic" sz="quarter" idx="21"/>
          </p:nvPr>
        </p:nvSpPr>
        <p:spPr>
          <a:xfrm>
            <a:off x="9975273" y="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27"/>
          <p:cNvSpPr>
            <a:spLocks noGrp="1"/>
          </p:cNvSpPr>
          <p:nvPr>
            <p:ph type="pic" sz="quarter" idx="22"/>
          </p:nvPr>
        </p:nvSpPr>
        <p:spPr>
          <a:xfrm>
            <a:off x="7758546" y="4572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9975273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6" name="Picture Placeholder 30"/>
          <p:cNvSpPr>
            <a:spLocks noGrp="1"/>
          </p:cNvSpPr>
          <p:nvPr>
            <p:ph type="pic" sz="quarter" idx="25"/>
          </p:nvPr>
        </p:nvSpPr>
        <p:spPr>
          <a:xfrm>
            <a:off x="7758546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066183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5541818" y="0"/>
            <a:ext cx="4433455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9" name="Rectangle 8"/>
          <p:cNvSpPr/>
          <p:nvPr userDrawn="1"/>
        </p:nvSpPr>
        <p:spPr>
          <a:xfrm>
            <a:off x="9975273" y="4572000"/>
            <a:ext cx="2216727" cy="228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10" name="Picture Placeholder 19"/>
          <p:cNvSpPr>
            <a:spLocks noGrp="1"/>
          </p:cNvSpPr>
          <p:nvPr>
            <p:ph type="pic" sz="quarter" idx="14"/>
          </p:nvPr>
        </p:nvSpPr>
        <p:spPr>
          <a:xfrm>
            <a:off x="5541818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2"/>
          <p:cNvSpPr>
            <a:spLocks noGrp="1"/>
          </p:cNvSpPr>
          <p:nvPr>
            <p:ph type="pic" sz="quarter" idx="17"/>
          </p:nvPr>
        </p:nvSpPr>
        <p:spPr>
          <a:xfrm>
            <a:off x="5541818" y="4572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26"/>
          <p:cNvSpPr>
            <a:spLocks noGrp="1"/>
          </p:cNvSpPr>
          <p:nvPr>
            <p:ph type="pic" sz="quarter" idx="21"/>
          </p:nvPr>
        </p:nvSpPr>
        <p:spPr>
          <a:xfrm>
            <a:off x="9975273" y="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3" name="Picture Placeholder 27"/>
          <p:cNvSpPr>
            <a:spLocks noGrp="1"/>
          </p:cNvSpPr>
          <p:nvPr>
            <p:ph type="pic" sz="quarter" idx="22"/>
          </p:nvPr>
        </p:nvSpPr>
        <p:spPr>
          <a:xfrm>
            <a:off x="7758546" y="4572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29"/>
          <p:cNvSpPr>
            <a:spLocks noGrp="1"/>
          </p:cNvSpPr>
          <p:nvPr>
            <p:ph type="pic" sz="quarter" idx="24"/>
          </p:nvPr>
        </p:nvSpPr>
        <p:spPr>
          <a:xfrm>
            <a:off x="9975273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30"/>
          <p:cNvSpPr>
            <a:spLocks noGrp="1"/>
          </p:cNvSpPr>
          <p:nvPr>
            <p:ph type="pic" sz="quarter" idx="25"/>
          </p:nvPr>
        </p:nvSpPr>
        <p:spPr>
          <a:xfrm>
            <a:off x="7758546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14207976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6096000" y="1143000"/>
            <a:ext cx="2466109" cy="3400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8617527" y="2314575"/>
            <a:ext cx="2466109" cy="3400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8"/>
          <p:cNvSpPr>
            <a:spLocks noGrp="1"/>
          </p:cNvSpPr>
          <p:nvPr>
            <p:ph type="pic" sz="quarter" idx="15"/>
          </p:nvPr>
        </p:nvSpPr>
        <p:spPr>
          <a:xfrm>
            <a:off x="6095999" y="4594859"/>
            <a:ext cx="2466109" cy="2263141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3"/>
          <p:cNvSpPr>
            <a:spLocks noGrp="1"/>
          </p:cNvSpPr>
          <p:nvPr>
            <p:ph type="pic" sz="quarter" idx="20"/>
          </p:nvPr>
        </p:nvSpPr>
        <p:spPr>
          <a:xfrm>
            <a:off x="8617527" y="0"/>
            <a:ext cx="2466109" cy="226313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72613499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2382982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2452254" y="0"/>
            <a:ext cx="2382982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4904508" y="0"/>
            <a:ext cx="2382982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7356763" y="0"/>
            <a:ext cx="2382982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9809017" y="0"/>
            <a:ext cx="2382982" cy="3429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06369025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108363" y="1142999"/>
            <a:ext cx="2759825" cy="4572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3899426" y="1143000"/>
            <a:ext cx="2759825" cy="227457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5"/>
          <p:cNvSpPr>
            <a:spLocks noGrp="1"/>
          </p:cNvSpPr>
          <p:nvPr>
            <p:ph type="pic" sz="quarter" idx="15"/>
          </p:nvPr>
        </p:nvSpPr>
        <p:spPr>
          <a:xfrm>
            <a:off x="3899426" y="3440430"/>
            <a:ext cx="2759825" cy="227457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22022612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1108364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444538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9"/>
          <p:cNvSpPr>
            <a:spLocks noGrp="1"/>
          </p:cNvSpPr>
          <p:nvPr>
            <p:ph type="pic" sz="quarter" idx="15"/>
          </p:nvPr>
        </p:nvSpPr>
        <p:spPr>
          <a:xfrm>
            <a:off x="6112626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0"/>
          <p:cNvSpPr>
            <a:spLocks noGrp="1"/>
          </p:cNvSpPr>
          <p:nvPr>
            <p:ph type="pic" sz="quarter" idx="16"/>
          </p:nvPr>
        </p:nvSpPr>
        <p:spPr>
          <a:xfrm>
            <a:off x="2776451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21"/>
          <p:cNvSpPr>
            <a:spLocks noGrp="1"/>
          </p:cNvSpPr>
          <p:nvPr>
            <p:ph type="pic" sz="quarter" idx="17"/>
          </p:nvPr>
        </p:nvSpPr>
        <p:spPr>
          <a:xfrm>
            <a:off x="9448800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3" name="Picture Placeholder 24"/>
          <p:cNvSpPr>
            <a:spLocks noGrp="1"/>
          </p:cNvSpPr>
          <p:nvPr>
            <p:ph type="pic" sz="quarter" idx="20"/>
          </p:nvPr>
        </p:nvSpPr>
        <p:spPr>
          <a:xfrm>
            <a:off x="7780713" y="1143000"/>
            <a:ext cx="1634836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83704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40450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108364" y="1143001"/>
            <a:ext cx="2438400" cy="339782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620655" y="1143001"/>
            <a:ext cx="2438400" cy="339782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132945" y="1143001"/>
            <a:ext cx="2438400" cy="339782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8645236" y="1143001"/>
            <a:ext cx="2438400" cy="339782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40724684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108364" y="1143000"/>
            <a:ext cx="2438400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620655" y="1143000"/>
            <a:ext cx="2438400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132945" y="1143000"/>
            <a:ext cx="2438400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8645236" y="1143000"/>
            <a:ext cx="2438400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84000846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2445327" y="1143000"/>
            <a:ext cx="2410691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890655" y="1143000"/>
            <a:ext cx="2410691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7335982" y="1143000"/>
            <a:ext cx="2410691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0" y="1143000"/>
            <a:ext cx="2410691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9781309" y="1143000"/>
            <a:ext cx="2410691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34973613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1108364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2770909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19"/>
          <p:cNvSpPr>
            <a:spLocks noGrp="1"/>
          </p:cNvSpPr>
          <p:nvPr>
            <p:ph type="pic" sz="quarter" idx="15"/>
          </p:nvPr>
        </p:nvSpPr>
        <p:spPr>
          <a:xfrm>
            <a:off x="4433455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20"/>
          <p:cNvSpPr>
            <a:spLocks noGrp="1"/>
          </p:cNvSpPr>
          <p:nvPr>
            <p:ph type="pic" sz="quarter" idx="16"/>
          </p:nvPr>
        </p:nvSpPr>
        <p:spPr>
          <a:xfrm>
            <a:off x="6096000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21"/>
          <p:cNvSpPr>
            <a:spLocks noGrp="1"/>
          </p:cNvSpPr>
          <p:nvPr>
            <p:ph type="pic" sz="quarter" idx="17"/>
          </p:nvPr>
        </p:nvSpPr>
        <p:spPr>
          <a:xfrm>
            <a:off x="7758546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22"/>
          <p:cNvSpPr>
            <a:spLocks noGrp="1"/>
          </p:cNvSpPr>
          <p:nvPr>
            <p:ph type="pic" sz="quarter" idx="18"/>
          </p:nvPr>
        </p:nvSpPr>
        <p:spPr>
          <a:xfrm>
            <a:off x="1108364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3"/>
          <p:cNvSpPr>
            <a:spLocks noGrp="1"/>
          </p:cNvSpPr>
          <p:nvPr>
            <p:ph type="pic" sz="quarter" idx="19"/>
          </p:nvPr>
        </p:nvSpPr>
        <p:spPr>
          <a:xfrm>
            <a:off x="2770909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2" name="Picture Placeholder 24"/>
          <p:cNvSpPr>
            <a:spLocks noGrp="1"/>
          </p:cNvSpPr>
          <p:nvPr>
            <p:ph type="pic" sz="quarter" idx="20"/>
          </p:nvPr>
        </p:nvSpPr>
        <p:spPr>
          <a:xfrm>
            <a:off x="4433455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3" name="Picture Placeholder 25"/>
          <p:cNvSpPr>
            <a:spLocks noGrp="1"/>
          </p:cNvSpPr>
          <p:nvPr>
            <p:ph type="pic" sz="quarter" idx="21"/>
          </p:nvPr>
        </p:nvSpPr>
        <p:spPr>
          <a:xfrm>
            <a:off x="6096000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4" name="Picture Placeholder 26"/>
          <p:cNvSpPr>
            <a:spLocks noGrp="1"/>
          </p:cNvSpPr>
          <p:nvPr>
            <p:ph type="pic" sz="quarter" idx="22"/>
          </p:nvPr>
        </p:nvSpPr>
        <p:spPr>
          <a:xfrm>
            <a:off x="7758546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5" name="Picture Placeholder 27"/>
          <p:cNvSpPr>
            <a:spLocks noGrp="1"/>
          </p:cNvSpPr>
          <p:nvPr>
            <p:ph type="pic" sz="quarter" idx="23"/>
          </p:nvPr>
        </p:nvSpPr>
        <p:spPr>
          <a:xfrm>
            <a:off x="9421091" y="34290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6" name="Picture Placeholder 28"/>
          <p:cNvSpPr>
            <a:spLocks noGrp="1"/>
          </p:cNvSpPr>
          <p:nvPr>
            <p:ph type="pic" sz="quarter" idx="24"/>
          </p:nvPr>
        </p:nvSpPr>
        <p:spPr>
          <a:xfrm>
            <a:off x="9421091" y="5143500"/>
            <a:ext cx="1662545" cy="17145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252697206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1116823" y="1503729"/>
            <a:ext cx="6154481" cy="3850544"/>
          </a:xfrm>
          <a:custGeom>
            <a:avLst/>
            <a:gdLst>
              <a:gd name="connsiteX0" fmla="*/ 7231911 w 10154893"/>
              <a:gd name="connsiteY0" fmla="*/ 2458125 h 6160871"/>
              <a:gd name="connsiteX1" fmla="*/ 8175341 w 10154893"/>
              <a:gd name="connsiteY1" fmla="*/ 2838961 h 6160871"/>
              <a:gd name="connsiteX2" fmla="*/ 7032831 w 10154893"/>
              <a:gd name="connsiteY2" fmla="*/ 5669247 h 6160871"/>
              <a:gd name="connsiteX3" fmla="*/ 6089402 w 10154893"/>
              <a:gd name="connsiteY3" fmla="*/ 5288411 h 6160871"/>
              <a:gd name="connsiteX4" fmla="*/ 4796150 w 10154893"/>
              <a:gd name="connsiteY4" fmla="*/ 1474875 h 6160871"/>
              <a:gd name="connsiteX5" fmla="*/ 5739579 w 10154893"/>
              <a:gd name="connsiteY5" fmla="*/ 1855712 h 6160871"/>
              <a:gd name="connsiteX6" fmla="*/ 4977907 w 10154893"/>
              <a:gd name="connsiteY6" fmla="*/ 3742569 h 6160871"/>
              <a:gd name="connsiteX7" fmla="*/ 4034478 w 10154893"/>
              <a:gd name="connsiteY7" fmla="*/ 3361733 h 6160871"/>
              <a:gd name="connsiteX8" fmla="*/ 9211464 w 10154893"/>
              <a:gd name="connsiteY8" fmla="*/ 1062891 h 6160871"/>
              <a:gd name="connsiteX9" fmla="*/ 10154893 w 10154893"/>
              <a:gd name="connsiteY9" fmla="*/ 1443728 h 6160871"/>
              <a:gd name="connsiteX10" fmla="*/ 8250712 w 10154893"/>
              <a:gd name="connsiteY10" fmla="*/ 6160871 h 6160871"/>
              <a:gd name="connsiteX11" fmla="*/ 7307284 w 10154893"/>
              <a:gd name="connsiteY11" fmla="*/ 5780036 h 6160871"/>
              <a:gd name="connsiteX12" fmla="*/ 6401792 w 10154893"/>
              <a:gd name="connsiteY12" fmla="*/ 1005915 h 6160871"/>
              <a:gd name="connsiteX13" fmla="*/ 7345221 w 10154893"/>
              <a:gd name="connsiteY13" fmla="*/ 1386750 h 6160871"/>
              <a:gd name="connsiteX14" fmla="*/ 6202713 w 10154893"/>
              <a:gd name="connsiteY14" fmla="*/ 4217037 h 6160871"/>
              <a:gd name="connsiteX15" fmla="*/ 5259283 w 10154893"/>
              <a:gd name="connsiteY15" fmla="*/ 3836201 h 6160871"/>
              <a:gd name="connsiteX16" fmla="*/ 2360389 w 10154893"/>
              <a:gd name="connsiteY16" fmla="*/ 491626 h 6160871"/>
              <a:gd name="connsiteX17" fmla="*/ 3303818 w 10154893"/>
              <a:gd name="connsiteY17" fmla="*/ 872461 h 6160871"/>
              <a:gd name="connsiteX18" fmla="*/ 1399637 w 10154893"/>
              <a:gd name="connsiteY18" fmla="*/ 5589607 h 6160871"/>
              <a:gd name="connsiteX19" fmla="*/ 456209 w 10154893"/>
              <a:gd name="connsiteY19" fmla="*/ 5208769 h 6160871"/>
              <a:gd name="connsiteX20" fmla="*/ 3966031 w 10154893"/>
              <a:gd name="connsiteY20" fmla="*/ 22666 h 6160871"/>
              <a:gd name="connsiteX21" fmla="*/ 4909460 w 10154893"/>
              <a:gd name="connsiteY21" fmla="*/ 403502 h 6160871"/>
              <a:gd name="connsiteX22" fmla="*/ 3766952 w 10154893"/>
              <a:gd name="connsiteY22" fmla="*/ 3233788 h 6160871"/>
              <a:gd name="connsiteX23" fmla="*/ 2823523 w 10154893"/>
              <a:gd name="connsiteY23" fmla="*/ 2852952 h 6160871"/>
              <a:gd name="connsiteX24" fmla="*/ 1142509 w 10154893"/>
              <a:gd name="connsiteY24" fmla="*/ 0 h 6160871"/>
              <a:gd name="connsiteX25" fmla="*/ 2085939 w 10154893"/>
              <a:gd name="connsiteY25" fmla="*/ 380837 h 6160871"/>
              <a:gd name="connsiteX26" fmla="*/ 943430 w 10154893"/>
              <a:gd name="connsiteY26" fmla="*/ 3211123 h 6160871"/>
              <a:gd name="connsiteX27" fmla="*/ 0 w 10154893"/>
              <a:gd name="connsiteY27" fmla="*/ 2830287 h 6160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0154893" h="6160871">
                <a:moveTo>
                  <a:pt x="7231911" y="2458125"/>
                </a:moveTo>
                <a:lnTo>
                  <a:pt x="8175341" y="2838961"/>
                </a:lnTo>
                <a:lnTo>
                  <a:pt x="7032831" y="5669247"/>
                </a:lnTo>
                <a:lnTo>
                  <a:pt x="6089402" y="5288411"/>
                </a:lnTo>
                <a:close/>
                <a:moveTo>
                  <a:pt x="4796150" y="1474875"/>
                </a:moveTo>
                <a:lnTo>
                  <a:pt x="5739579" y="1855712"/>
                </a:lnTo>
                <a:lnTo>
                  <a:pt x="4977907" y="3742569"/>
                </a:lnTo>
                <a:lnTo>
                  <a:pt x="4034478" y="3361733"/>
                </a:lnTo>
                <a:close/>
                <a:moveTo>
                  <a:pt x="9211464" y="1062891"/>
                </a:moveTo>
                <a:lnTo>
                  <a:pt x="10154893" y="1443728"/>
                </a:lnTo>
                <a:lnTo>
                  <a:pt x="8250712" y="6160871"/>
                </a:lnTo>
                <a:lnTo>
                  <a:pt x="7307284" y="5780036"/>
                </a:lnTo>
                <a:close/>
                <a:moveTo>
                  <a:pt x="6401792" y="1005915"/>
                </a:moveTo>
                <a:lnTo>
                  <a:pt x="7345221" y="1386750"/>
                </a:lnTo>
                <a:lnTo>
                  <a:pt x="6202713" y="4217037"/>
                </a:lnTo>
                <a:lnTo>
                  <a:pt x="5259283" y="3836201"/>
                </a:lnTo>
                <a:close/>
                <a:moveTo>
                  <a:pt x="2360389" y="491626"/>
                </a:moveTo>
                <a:lnTo>
                  <a:pt x="3303818" y="872461"/>
                </a:lnTo>
                <a:lnTo>
                  <a:pt x="1399637" y="5589607"/>
                </a:lnTo>
                <a:lnTo>
                  <a:pt x="456209" y="5208769"/>
                </a:lnTo>
                <a:close/>
                <a:moveTo>
                  <a:pt x="3966031" y="22666"/>
                </a:moveTo>
                <a:lnTo>
                  <a:pt x="4909460" y="403502"/>
                </a:lnTo>
                <a:lnTo>
                  <a:pt x="3766952" y="3233788"/>
                </a:lnTo>
                <a:lnTo>
                  <a:pt x="2823523" y="2852952"/>
                </a:lnTo>
                <a:close/>
                <a:moveTo>
                  <a:pt x="1142509" y="0"/>
                </a:moveTo>
                <a:lnTo>
                  <a:pt x="2085939" y="380837"/>
                </a:lnTo>
                <a:lnTo>
                  <a:pt x="943430" y="3211123"/>
                </a:lnTo>
                <a:lnTo>
                  <a:pt x="0" y="2830287"/>
                </a:ln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485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8219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541818" cy="4563601"/>
          </a:xfrm>
          <a:custGeom>
            <a:avLst/>
            <a:gdLst>
              <a:gd name="connsiteX0" fmla="*/ 1 w 9144000"/>
              <a:gd name="connsiteY0" fmla="*/ 6661682 h 7301762"/>
              <a:gd name="connsiteX1" fmla="*/ 914400 w 9144000"/>
              <a:gd name="connsiteY1" fmla="*/ 6661682 h 7301762"/>
              <a:gd name="connsiteX2" fmla="*/ 914400 w 9144000"/>
              <a:gd name="connsiteY2" fmla="*/ 7301762 h 7301762"/>
              <a:gd name="connsiteX3" fmla="*/ 1 w 9144000"/>
              <a:gd name="connsiteY3" fmla="*/ 7301762 h 7301762"/>
              <a:gd name="connsiteX4" fmla="*/ 0 w 9144000"/>
              <a:gd name="connsiteY4" fmla="*/ 5921496 h 7301762"/>
              <a:gd name="connsiteX5" fmla="*/ 1828800 w 9144000"/>
              <a:gd name="connsiteY5" fmla="*/ 5921496 h 7301762"/>
              <a:gd name="connsiteX6" fmla="*/ 1828800 w 9144000"/>
              <a:gd name="connsiteY6" fmla="*/ 6561576 h 7301762"/>
              <a:gd name="connsiteX7" fmla="*/ 0 w 9144000"/>
              <a:gd name="connsiteY7" fmla="*/ 6561576 h 7301762"/>
              <a:gd name="connsiteX8" fmla="*/ 0 w 9144000"/>
              <a:gd name="connsiteY8" fmla="*/ 5181309 h 7301762"/>
              <a:gd name="connsiteX9" fmla="*/ 2743200 w 9144000"/>
              <a:gd name="connsiteY9" fmla="*/ 5181309 h 7301762"/>
              <a:gd name="connsiteX10" fmla="*/ 2743200 w 9144000"/>
              <a:gd name="connsiteY10" fmla="*/ 5821389 h 7301762"/>
              <a:gd name="connsiteX11" fmla="*/ 0 w 9144000"/>
              <a:gd name="connsiteY11" fmla="*/ 5821389 h 7301762"/>
              <a:gd name="connsiteX12" fmla="*/ 0 w 9144000"/>
              <a:gd name="connsiteY12" fmla="*/ 4441122 h 7301762"/>
              <a:gd name="connsiteX13" fmla="*/ 3657600 w 9144000"/>
              <a:gd name="connsiteY13" fmla="*/ 4441122 h 7301762"/>
              <a:gd name="connsiteX14" fmla="*/ 3657600 w 9144000"/>
              <a:gd name="connsiteY14" fmla="*/ 5081202 h 7301762"/>
              <a:gd name="connsiteX15" fmla="*/ 0 w 9144000"/>
              <a:gd name="connsiteY15" fmla="*/ 5081202 h 7301762"/>
              <a:gd name="connsiteX16" fmla="*/ 1 w 9144000"/>
              <a:gd name="connsiteY16" fmla="*/ 3700935 h 7301762"/>
              <a:gd name="connsiteX17" fmla="*/ 4572000 w 9144000"/>
              <a:gd name="connsiteY17" fmla="*/ 3700935 h 7301762"/>
              <a:gd name="connsiteX18" fmla="*/ 4572000 w 9144000"/>
              <a:gd name="connsiteY18" fmla="*/ 4341015 h 7301762"/>
              <a:gd name="connsiteX19" fmla="*/ 1 w 9144000"/>
              <a:gd name="connsiteY19" fmla="*/ 4341015 h 7301762"/>
              <a:gd name="connsiteX20" fmla="*/ 1 w 9144000"/>
              <a:gd name="connsiteY20" fmla="*/ 2960748 h 7301762"/>
              <a:gd name="connsiteX21" fmla="*/ 5486400 w 9144000"/>
              <a:gd name="connsiteY21" fmla="*/ 2960748 h 7301762"/>
              <a:gd name="connsiteX22" fmla="*/ 5486400 w 9144000"/>
              <a:gd name="connsiteY22" fmla="*/ 3600828 h 7301762"/>
              <a:gd name="connsiteX23" fmla="*/ 1 w 9144000"/>
              <a:gd name="connsiteY23" fmla="*/ 3600828 h 7301762"/>
              <a:gd name="connsiteX24" fmla="*/ 1 w 9144000"/>
              <a:gd name="connsiteY24" fmla="*/ 2220561 h 7301762"/>
              <a:gd name="connsiteX25" fmla="*/ 6400800 w 9144000"/>
              <a:gd name="connsiteY25" fmla="*/ 2220561 h 7301762"/>
              <a:gd name="connsiteX26" fmla="*/ 6400800 w 9144000"/>
              <a:gd name="connsiteY26" fmla="*/ 2860641 h 7301762"/>
              <a:gd name="connsiteX27" fmla="*/ 1 w 9144000"/>
              <a:gd name="connsiteY27" fmla="*/ 2860641 h 7301762"/>
              <a:gd name="connsiteX28" fmla="*/ 1 w 9144000"/>
              <a:gd name="connsiteY28" fmla="*/ 1480374 h 7301762"/>
              <a:gd name="connsiteX29" fmla="*/ 7315200 w 9144000"/>
              <a:gd name="connsiteY29" fmla="*/ 1480374 h 7301762"/>
              <a:gd name="connsiteX30" fmla="*/ 7315200 w 9144000"/>
              <a:gd name="connsiteY30" fmla="*/ 2120454 h 7301762"/>
              <a:gd name="connsiteX31" fmla="*/ 1 w 9144000"/>
              <a:gd name="connsiteY31" fmla="*/ 2120454 h 7301762"/>
              <a:gd name="connsiteX32" fmla="*/ 1 w 9144000"/>
              <a:gd name="connsiteY32" fmla="*/ 740187 h 7301762"/>
              <a:gd name="connsiteX33" fmla="*/ 8229600 w 9144000"/>
              <a:gd name="connsiteY33" fmla="*/ 740187 h 7301762"/>
              <a:gd name="connsiteX34" fmla="*/ 8229600 w 9144000"/>
              <a:gd name="connsiteY34" fmla="*/ 1380267 h 7301762"/>
              <a:gd name="connsiteX35" fmla="*/ 1 w 9144000"/>
              <a:gd name="connsiteY35" fmla="*/ 1380267 h 7301762"/>
              <a:gd name="connsiteX36" fmla="*/ 1 w 9144000"/>
              <a:gd name="connsiteY36" fmla="*/ 0 h 7301762"/>
              <a:gd name="connsiteX37" fmla="*/ 9144000 w 9144000"/>
              <a:gd name="connsiteY37" fmla="*/ 0 h 7301762"/>
              <a:gd name="connsiteX38" fmla="*/ 9144000 w 9144000"/>
              <a:gd name="connsiteY38" fmla="*/ 640080 h 7301762"/>
              <a:gd name="connsiteX39" fmla="*/ 1 w 9144000"/>
              <a:gd name="connsiteY39" fmla="*/ 640080 h 7301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9144000" h="7301762">
                <a:moveTo>
                  <a:pt x="1" y="6661682"/>
                </a:moveTo>
                <a:lnTo>
                  <a:pt x="914400" y="6661682"/>
                </a:lnTo>
                <a:lnTo>
                  <a:pt x="914400" y="7301762"/>
                </a:lnTo>
                <a:lnTo>
                  <a:pt x="1" y="7301762"/>
                </a:lnTo>
                <a:close/>
                <a:moveTo>
                  <a:pt x="0" y="5921496"/>
                </a:moveTo>
                <a:lnTo>
                  <a:pt x="1828800" y="5921496"/>
                </a:lnTo>
                <a:lnTo>
                  <a:pt x="1828800" y="6561576"/>
                </a:lnTo>
                <a:lnTo>
                  <a:pt x="0" y="6561576"/>
                </a:lnTo>
                <a:close/>
                <a:moveTo>
                  <a:pt x="0" y="5181309"/>
                </a:moveTo>
                <a:lnTo>
                  <a:pt x="2743200" y="5181309"/>
                </a:lnTo>
                <a:lnTo>
                  <a:pt x="2743200" y="5821389"/>
                </a:lnTo>
                <a:lnTo>
                  <a:pt x="0" y="5821389"/>
                </a:lnTo>
                <a:close/>
                <a:moveTo>
                  <a:pt x="0" y="4441122"/>
                </a:moveTo>
                <a:lnTo>
                  <a:pt x="3657600" y="4441122"/>
                </a:lnTo>
                <a:lnTo>
                  <a:pt x="3657600" y="5081202"/>
                </a:lnTo>
                <a:lnTo>
                  <a:pt x="0" y="5081202"/>
                </a:lnTo>
                <a:close/>
                <a:moveTo>
                  <a:pt x="1" y="3700935"/>
                </a:moveTo>
                <a:lnTo>
                  <a:pt x="4572000" y="3700935"/>
                </a:lnTo>
                <a:lnTo>
                  <a:pt x="4572000" y="4341015"/>
                </a:lnTo>
                <a:lnTo>
                  <a:pt x="1" y="4341015"/>
                </a:lnTo>
                <a:close/>
                <a:moveTo>
                  <a:pt x="1" y="2960748"/>
                </a:moveTo>
                <a:lnTo>
                  <a:pt x="5486400" y="2960748"/>
                </a:lnTo>
                <a:lnTo>
                  <a:pt x="5486400" y="3600828"/>
                </a:lnTo>
                <a:lnTo>
                  <a:pt x="1" y="3600828"/>
                </a:lnTo>
                <a:close/>
                <a:moveTo>
                  <a:pt x="1" y="2220561"/>
                </a:moveTo>
                <a:lnTo>
                  <a:pt x="6400800" y="2220561"/>
                </a:lnTo>
                <a:lnTo>
                  <a:pt x="6400800" y="2860641"/>
                </a:lnTo>
                <a:lnTo>
                  <a:pt x="1" y="2860641"/>
                </a:lnTo>
                <a:close/>
                <a:moveTo>
                  <a:pt x="1" y="1480374"/>
                </a:moveTo>
                <a:lnTo>
                  <a:pt x="7315200" y="1480374"/>
                </a:lnTo>
                <a:lnTo>
                  <a:pt x="7315200" y="2120454"/>
                </a:lnTo>
                <a:lnTo>
                  <a:pt x="1" y="2120454"/>
                </a:lnTo>
                <a:close/>
                <a:moveTo>
                  <a:pt x="1" y="740187"/>
                </a:moveTo>
                <a:lnTo>
                  <a:pt x="8229600" y="740187"/>
                </a:lnTo>
                <a:lnTo>
                  <a:pt x="8229600" y="1380267"/>
                </a:lnTo>
                <a:lnTo>
                  <a:pt x="1" y="1380267"/>
                </a:lnTo>
                <a:close/>
                <a:moveTo>
                  <a:pt x="1" y="0"/>
                </a:moveTo>
                <a:lnTo>
                  <a:pt x="9144000" y="0"/>
                </a:lnTo>
                <a:lnTo>
                  <a:pt x="9144000" y="640080"/>
                </a:lnTo>
                <a:lnTo>
                  <a:pt x="1" y="640080"/>
                </a:ln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  <a:effectLst/>
        </p:spPr>
      </p:sp>
    </p:spTree>
    <p:extLst>
      <p:ext uri="{BB962C8B-B14F-4D97-AF65-F5344CB8AC3E}">
        <p14:creationId xmlns:p14="http://schemas.microsoft.com/office/powerpoint/2010/main" val="48273493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1"/>
          <p:cNvSpPr>
            <a:spLocks noGrp="1"/>
          </p:cNvSpPr>
          <p:nvPr>
            <p:ph type="pic" sz="quarter" idx="13"/>
          </p:nvPr>
        </p:nvSpPr>
        <p:spPr>
          <a:xfrm>
            <a:off x="6096000" y="1153391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22"/>
          <p:cNvSpPr>
            <a:spLocks noGrp="1"/>
          </p:cNvSpPr>
          <p:nvPr>
            <p:ph type="pic" sz="quarter" idx="14"/>
          </p:nvPr>
        </p:nvSpPr>
        <p:spPr>
          <a:xfrm>
            <a:off x="7772400" y="1153391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23"/>
          <p:cNvSpPr>
            <a:spLocks noGrp="1"/>
          </p:cNvSpPr>
          <p:nvPr>
            <p:ph type="pic" sz="quarter" idx="15"/>
          </p:nvPr>
        </p:nvSpPr>
        <p:spPr>
          <a:xfrm>
            <a:off x="9448800" y="1153391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24"/>
          <p:cNvSpPr>
            <a:spLocks noGrp="1"/>
          </p:cNvSpPr>
          <p:nvPr>
            <p:ph type="pic" sz="quarter" idx="16"/>
          </p:nvPr>
        </p:nvSpPr>
        <p:spPr>
          <a:xfrm>
            <a:off x="6096000" y="3447184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25"/>
          <p:cNvSpPr>
            <a:spLocks noGrp="1"/>
          </p:cNvSpPr>
          <p:nvPr>
            <p:ph type="pic" sz="quarter" idx="17"/>
          </p:nvPr>
        </p:nvSpPr>
        <p:spPr>
          <a:xfrm>
            <a:off x="7772400" y="3447184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9448800" y="3447184"/>
            <a:ext cx="1634836" cy="22574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117645227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108364" y="1143000"/>
            <a:ext cx="2438400" cy="25146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620655" y="1143000"/>
            <a:ext cx="2438400" cy="25146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132945" y="1143000"/>
            <a:ext cx="2438400" cy="25146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8645236" y="1143000"/>
            <a:ext cx="2438400" cy="25146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75334755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902037" y="2297857"/>
            <a:ext cx="387927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1108364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444538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19"/>
          <p:cNvSpPr>
            <a:spLocks noGrp="1"/>
          </p:cNvSpPr>
          <p:nvPr>
            <p:ph type="pic" sz="quarter" idx="15"/>
          </p:nvPr>
        </p:nvSpPr>
        <p:spPr>
          <a:xfrm>
            <a:off x="7780713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20"/>
          <p:cNvSpPr>
            <a:spLocks noGrp="1"/>
          </p:cNvSpPr>
          <p:nvPr>
            <p:ph type="pic" sz="quarter" idx="16"/>
          </p:nvPr>
        </p:nvSpPr>
        <p:spPr>
          <a:xfrm>
            <a:off x="2776451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0" name="Picture Placeholder 21"/>
          <p:cNvSpPr>
            <a:spLocks noGrp="1"/>
          </p:cNvSpPr>
          <p:nvPr>
            <p:ph type="pic" sz="quarter" idx="17"/>
          </p:nvPr>
        </p:nvSpPr>
        <p:spPr>
          <a:xfrm>
            <a:off x="6112626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11" name="Picture Placeholder 24"/>
          <p:cNvSpPr>
            <a:spLocks noGrp="1"/>
          </p:cNvSpPr>
          <p:nvPr>
            <p:ph type="pic" sz="quarter" idx="20"/>
          </p:nvPr>
        </p:nvSpPr>
        <p:spPr>
          <a:xfrm>
            <a:off x="9448800" y="2587334"/>
            <a:ext cx="1634836" cy="168592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361393260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 Holder #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www.websitename.com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4A95-05C1-4CD5-A1C1-BD3EB71AAB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15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</p:spPr>
      </p:sp>
      <p:sp>
        <p:nvSpPr>
          <p:cNvPr id="6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108364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3694546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8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6280727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  <p:sp>
        <p:nvSpPr>
          <p:cNvPr id="9" name="Picture Placeholder 19"/>
          <p:cNvSpPr>
            <a:spLocks noGrp="1"/>
          </p:cNvSpPr>
          <p:nvPr>
            <p:ph type="pic" sz="quarter" idx="20"/>
          </p:nvPr>
        </p:nvSpPr>
        <p:spPr>
          <a:xfrm>
            <a:off x="8866909" y="2286000"/>
            <a:ext cx="2216727" cy="2286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</p:sp>
    </p:spTree>
    <p:extLst>
      <p:ext uri="{BB962C8B-B14F-4D97-AF65-F5344CB8AC3E}">
        <p14:creationId xmlns:p14="http://schemas.microsoft.com/office/powerpoint/2010/main" val="4100179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56.xml"/><Relationship Id="rId39" Type="http://schemas.openxmlformats.org/officeDocument/2006/relationships/slideLayout" Target="../slideLayouts/slideLayout69.xml"/><Relationship Id="rId21" Type="http://schemas.openxmlformats.org/officeDocument/2006/relationships/slideLayout" Target="../slideLayouts/slideLayout51.xml"/><Relationship Id="rId34" Type="http://schemas.openxmlformats.org/officeDocument/2006/relationships/slideLayout" Target="../slideLayouts/slideLayout64.xml"/><Relationship Id="rId42" Type="http://schemas.openxmlformats.org/officeDocument/2006/relationships/theme" Target="../theme/theme3.xml"/><Relationship Id="rId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50.xml"/><Relationship Id="rId29" Type="http://schemas.openxmlformats.org/officeDocument/2006/relationships/slideLayout" Target="../slideLayouts/slideLayout59.xml"/><Relationship Id="rId41" Type="http://schemas.openxmlformats.org/officeDocument/2006/relationships/slideLayout" Target="../slideLayouts/slideLayout71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54.xml"/><Relationship Id="rId32" Type="http://schemas.openxmlformats.org/officeDocument/2006/relationships/slideLayout" Target="../slideLayouts/slideLayout62.xml"/><Relationship Id="rId37" Type="http://schemas.openxmlformats.org/officeDocument/2006/relationships/slideLayout" Target="../slideLayouts/slideLayout67.xml"/><Relationship Id="rId40" Type="http://schemas.openxmlformats.org/officeDocument/2006/relationships/slideLayout" Target="../slideLayouts/slideLayout70.xml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23" Type="http://schemas.openxmlformats.org/officeDocument/2006/relationships/slideLayout" Target="../slideLayouts/slideLayout53.xml"/><Relationship Id="rId28" Type="http://schemas.openxmlformats.org/officeDocument/2006/relationships/slideLayout" Target="../slideLayouts/slideLayout58.xml"/><Relationship Id="rId36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9.xml"/><Relationship Id="rId31" Type="http://schemas.openxmlformats.org/officeDocument/2006/relationships/slideLayout" Target="../slideLayouts/slideLayout61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52.xml"/><Relationship Id="rId27" Type="http://schemas.openxmlformats.org/officeDocument/2006/relationships/slideLayout" Target="../slideLayouts/slideLayout57.xml"/><Relationship Id="rId30" Type="http://schemas.openxmlformats.org/officeDocument/2006/relationships/slideLayout" Target="../slideLayouts/slideLayout60.xml"/><Relationship Id="rId35" Type="http://schemas.openxmlformats.org/officeDocument/2006/relationships/slideLayout" Target="../slideLayouts/slideLayout65.xml"/><Relationship Id="rId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25" Type="http://schemas.openxmlformats.org/officeDocument/2006/relationships/slideLayout" Target="../slideLayouts/slideLayout55.xml"/><Relationship Id="rId33" Type="http://schemas.openxmlformats.org/officeDocument/2006/relationships/slideLayout" Target="../slideLayouts/slideLayout63.xml"/><Relationship Id="rId38" Type="http://schemas.openxmlformats.org/officeDocument/2006/relationships/slideLayout" Target="../slideLayouts/slideLayout68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9.xml"/><Relationship Id="rId26" Type="http://schemas.openxmlformats.org/officeDocument/2006/relationships/slideLayout" Target="../slideLayouts/slideLayout97.xml"/><Relationship Id="rId39" Type="http://schemas.openxmlformats.org/officeDocument/2006/relationships/slideLayout" Target="../slideLayouts/slideLayout110.xml"/><Relationship Id="rId21" Type="http://schemas.openxmlformats.org/officeDocument/2006/relationships/slideLayout" Target="../slideLayouts/slideLayout92.xml"/><Relationship Id="rId34" Type="http://schemas.openxmlformats.org/officeDocument/2006/relationships/slideLayout" Target="../slideLayouts/slideLayout105.xml"/><Relationship Id="rId42" Type="http://schemas.openxmlformats.org/officeDocument/2006/relationships/theme" Target="../theme/theme4.xml"/><Relationship Id="rId7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91.xml"/><Relationship Id="rId29" Type="http://schemas.openxmlformats.org/officeDocument/2006/relationships/slideLayout" Target="../slideLayouts/slideLayout100.xml"/><Relationship Id="rId41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95.xml"/><Relationship Id="rId32" Type="http://schemas.openxmlformats.org/officeDocument/2006/relationships/slideLayout" Target="../slideLayouts/slideLayout103.xml"/><Relationship Id="rId37" Type="http://schemas.openxmlformats.org/officeDocument/2006/relationships/slideLayout" Target="../slideLayouts/slideLayout108.xml"/><Relationship Id="rId40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23" Type="http://schemas.openxmlformats.org/officeDocument/2006/relationships/slideLayout" Target="../slideLayouts/slideLayout94.xml"/><Relationship Id="rId28" Type="http://schemas.openxmlformats.org/officeDocument/2006/relationships/slideLayout" Target="../slideLayouts/slideLayout99.xml"/><Relationship Id="rId36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90.xml"/><Relationship Id="rId31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93.xml"/><Relationship Id="rId27" Type="http://schemas.openxmlformats.org/officeDocument/2006/relationships/slideLayout" Target="../slideLayouts/slideLayout98.xml"/><Relationship Id="rId30" Type="http://schemas.openxmlformats.org/officeDocument/2006/relationships/slideLayout" Target="../slideLayouts/slideLayout101.xml"/><Relationship Id="rId35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79.xml"/><Relationship Id="rId3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8.xml"/><Relationship Id="rId25" Type="http://schemas.openxmlformats.org/officeDocument/2006/relationships/slideLayout" Target="../slideLayouts/slideLayout96.xml"/><Relationship Id="rId33" Type="http://schemas.openxmlformats.org/officeDocument/2006/relationships/slideLayout" Target="../slideLayouts/slideLayout104.xml"/><Relationship Id="rId38" Type="http://schemas.openxmlformats.org/officeDocument/2006/relationships/slideLayout" Target="../slideLayouts/slideLayout10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13" Type="http://schemas.openxmlformats.org/officeDocument/2006/relationships/slideLayout" Target="../slideLayouts/slideLayout125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11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119.xml"/><Relationship Id="rId12" Type="http://schemas.openxmlformats.org/officeDocument/2006/relationships/slideLayout" Target="../slideLayouts/slideLayout124.xml"/><Relationship Id="rId17" Type="http://schemas.openxmlformats.org/officeDocument/2006/relationships/slideLayout" Target="../slideLayouts/slideLayout129.xml"/><Relationship Id="rId2" Type="http://schemas.openxmlformats.org/officeDocument/2006/relationships/slideLayout" Target="../slideLayouts/slideLayout114.xml"/><Relationship Id="rId16" Type="http://schemas.openxmlformats.org/officeDocument/2006/relationships/slideLayout" Target="../slideLayouts/slideLayout128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17.xml"/><Relationship Id="rId15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22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Relationship Id="rId14" Type="http://schemas.openxmlformats.org/officeDocument/2006/relationships/slideLayout" Target="../slideLayouts/slideLayout126.xml"/><Relationship Id="rId22" Type="http://schemas.openxmlformats.org/officeDocument/2006/relationships/image" Target="../media/image6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7.xml"/><Relationship Id="rId13" Type="http://schemas.openxmlformats.org/officeDocument/2006/relationships/slideLayout" Target="../slideLayouts/slideLayout142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132.xml"/><Relationship Id="rId21" Type="http://schemas.openxmlformats.org/officeDocument/2006/relationships/image" Target="../media/image9.png"/><Relationship Id="rId7" Type="http://schemas.openxmlformats.org/officeDocument/2006/relationships/slideLayout" Target="../slideLayouts/slideLayout136.xml"/><Relationship Id="rId12" Type="http://schemas.openxmlformats.org/officeDocument/2006/relationships/slideLayout" Target="../slideLayouts/slideLayout141.xml"/><Relationship Id="rId17" Type="http://schemas.openxmlformats.org/officeDocument/2006/relationships/slideLayout" Target="../slideLayouts/slideLayout146.xml"/><Relationship Id="rId2" Type="http://schemas.openxmlformats.org/officeDocument/2006/relationships/slideLayout" Target="../slideLayouts/slideLayout131.xml"/><Relationship Id="rId16" Type="http://schemas.openxmlformats.org/officeDocument/2006/relationships/slideLayout" Target="../slideLayouts/slideLayout145.xml"/><Relationship Id="rId20" Type="http://schemas.openxmlformats.org/officeDocument/2006/relationships/image" Target="../media/image8.png"/><Relationship Id="rId1" Type="http://schemas.openxmlformats.org/officeDocument/2006/relationships/slideLayout" Target="../slideLayouts/slideLayout130.xml"/><Relationship Id="rId6" Type="http://schemas.openxmlformats.org/officeDocument/2006/relationships/slideLayout" Target="../slideLayouts/slideLayout135.xml"/><Relationship Id="rId11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34.xml"/><Relationship Id="rId15" Type="http://schemas.openxmlformats.org/officeDocument/2006/relationships/slideLayout" Target="../slideLayouts/slideLayout144.xml"/><Relationship Id="rId10" Type="http://schemas.openxmlformats.org/officeDocument/2006/relationships/slideLayout" Target="../slideLayouts/slideLayout139.xml"/><Relationship Id="rId19" Type="http://schemas.openxmlformats.org/officeDocument/2006/relationships/image" Target="../media/image7.png"/><Relationship Id="rId4" Type="http://schemas.openxmlformats.org/officeDocument/2006/relationships/slideLayout" Target="../slideLayouts/slideLayout133.xml"/><Relationship Id="rId9" Type="http://schemas.openxmlformats.org/officeDocument/2006/relationships/slideLayout" Target="../slideLayouts/slideLayout138.xml"/><Relationship Id="rId14" Type="http://schemas.openxmlformats.org/officeDocument/2006/relationships/slideLayout" Target="../slideLayouts/slideLayout143.xml"/><Relationship Id="rId22" Type="http://schemas.openxmlformats.org/officeDocument/2006/relationships/image" Target="../media/image10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3620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36" r:id="rId1"/>
    <p:sldLayoutId id="2147484237" r:id="rId2"/>
    <p:sldLayoutId id="2147484238" r:id="rId3"/>
    <p:sldLayoutId id="2147484239" r:id="rId4"/>
    <p:sldLayoutId id="2147484240" r:id="rId5"/>
    <p:sldLayoutId id="2147484241" r:id="rId6"/>
    <p:sldLayoutId id="2147484242" r:id="rId7"/>
    <p:sldLayoutId id="2147484243" r:id="rId8"/>
    <p:sldLayoutId id="2147484244" r:id="rId9"/>
    <p:sldLayoutId id="2147484245" r:id="rId10"/>
    <p:sldLayoutId id="2147484246" r:id="rId11"/>
    <p:sldLayoutId id="2147484247" r:id="rId12"/>
    <p:sldLayoutId id="2147484248" r:id="rId13"/>
    <p:sldLayoutId id="2147484249" r:id="rId14"/>
    <p:sldLayoutId id="2147484250" r:id="rId15"/>
    <p:sldLayoutId id="2147484251" r:id="rId16"/>
    <p:sldLayoutId id="2147484252" r:id="rId17"/>
    <p:sldLayoutId id="2147484253" r:id="rId18"/>
  </p:sldLayoutIdLst>
  <p:transition>
    <p:fade thruBlk="1"/>
  </p:transition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054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4" r:id="rId1"/>
    <p:sldLayoutId id="2147484275" r:id="rId2"/>
    <p:sldLayoutId id="2147484276" r:id="rId3"/>
    <p:sldLayoutId id="2147484277" r:id="rId4"/>
    <p:sldLayoutId id="2147484278" r:id="rId5"/>
    <p:sldLayoutId id="2147484279" r:id="rId6"/>
    <p:sldLayoutId id="2147484280" r:id="rId7"/>
    <p:sldLayoutId id="2147484281" r:id="rId8"/>
    <p:sldLayoutId id="2147484282" r:id="rId9"/>
    <p:sldLayoutId id="2147484283" r:id="rId10"/>
    <p:sldLayoutId id="2147484284" r:id="rId11"/>
    <p:sldLayoutId id="2147484285" r:id="rId12"/>
  </p:sldLayoutIdLst>
  <p:transition>
    <p:fade thruBlk="1"/>
  </p:transition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29291" y="34025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0">
                <a:solidFill>
                  <a:schemeClr val="bg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defRPr>
            </a:lvl1pPr>
          </a:lstStyle>
          <a:p>
            <a:r>
              <a:rPr lang="en-US"/>
              <a:t>www.websitename.com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1647892" y="417023"/>
            <a:ext cx="554182" cy="211596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47892" y="340258"/>
            <a:ext cx="5541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0" b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72C24A95-05C1-4CD5-A1C1-BD3EB71AAB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70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8" r:id="rId2"/>
    <p:sldLayoutId id="2147484289" r:id="rId3"/>
    <p:sldLayoutId id="2147484290" r:id="rId4"/>
    <p:sldLayoutId id="2147484291" r:id="rId5"/>
    <p:sldLayoutId id="2147484292" r:id="rId6"/>
    <p:sldLayoutId id="2147484293" r:id="rId7"/>
    <p:sldLayoutId id="2147484294" r:id="rId8"/>
    <p:sldLayoutId id="2147484295" r:id="rId9"/>
    <p:sldLayoutId id="2147484296" r:id="rId10"/>
    <p:sldLayoutId id="2147484297" r:id="rId11"/>
    <p:sldLayoutId id="2147484298" r:id="rId12"/>
    <p:sldLayoutId id="2147484299" r:id="rId13"/>
    <p:sldLayoutId id="2147484300" r:id="rId14"/>
    <p:sldLayoutId id="2147484301" r:id="rId15"/>
    <p:sldLayoutId id="2147484302" r:id="rId16"/>
    <p:sldLayoutId id="2147484303" r:id="rId17"/>
    <p:sldLayoutId id="2147484304" r:id="rId18"/>
    <p:sldLayoutId id="2147484305" r:id="rId19"/>
    <p:sldLayoutId id="2147484306" r:id="rId20"/>
    <p:sldLayoutId id="2147484307" r:id="rId21"/>
    <p:sldLayoutId id="2147484308" r:id="rId22"/>
    <p:sldLayoutId id="2147484309" r:id="rId23"/>
    <p:sldLayoutId id="2147484310" r:id="rId24"/>
    <p:sldLayoutId id="2147484311" r:id="rId25"/>
    <p:sldLayoutId id="2147484312" r:id="rId26"/>
    <p:sldLayoutId id="2147484313" r:id="rId27"/>
    <p:sldLayoutId id="2147484314" r:id="rId28"/>
    <p:sldLayoutId id="2147484315" r:id="rId29"/>
    <p:sldLayoutId id="2147484316" r:id="rId30"/>
    <p:sldLayoutId id="2147484317" r:id="rId31"/>
    <p:sldLayoutId id="2147484318" r:id="rId32"/>
    <p:sldLayoutId id="2147484319" r:id="rId33"/>
    <p:sldLayoutId id="2147484320" r:id="rId34"/>
    <p:sldLayoutId id="2147484321" r:id="rId35"/>
    <p:sldLayoutId id="2147484322" r:id="rId36"/>
    <p:sldLayoutId id="2147484323" r:id="rId37"/>
    <p:sldLayoutId id="2147484324" r:id="rId38"/>
    <p:sldLayoutId id="2147484325" r:id="rId39"/>
    <p:sldLayoutId id="2147484326" r:id="rId40"/>
    <p:sldLayoutId id="2147484327" r:id="rId41"/>
  </p:sldLayoutIdLst>
  <p:hf hdr="0" dt="0"/>
  <p:txStyles>
    <p:titleStyle>
      <a:lvl1pPr algn="l" defTabSz="886749" rtl="0" eaLnBrk="1" latinLnBrk="0" hangingPunct="1">
        <a:lnSpc>
          <a:spcPct val="90000"/>
        </a:lnSpc>
        <a:spcBef>
          <a:spcPct val="0"/>
        </a:spcBef>
        <a:buNone/>
        <a:defRPr sz="42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1687" indent="-221687" algn="l" defTabSz="886749" rtl="0" eaLnBrk="1" latinLnBrk="0" hangingPunct="1">
        <a:lnSpc>
          <a:spcPct val="90000"/>
        </a:lnSpc>
        <a:spcBef>
          <a:spcPts val="970"/>
        </a:spcBef>
        <a:buFont typeface="Arial" panose="020B0604020202020204" pitchFamily="34" charset="0"/>
        <a:buChar char="•"/>
        <a:defRPr sz="2715" kern="1200">
          <a:solidFill>
            <a:schemeClr val="tx1"/>
          </a:solidFill>
          <a:latin typeface="+mn-lt"/>
          <a:ea typeface="+mn-ea"/>
          <a:cs typeface="+mn-cs"/>
        </a:defRPr>
      </a:lvl1pPr>
      <a:lvl2pPr marL="665061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2327" kern="1200">
          <a:solidFill>
            <a:schemeClr val="tx1"/>
          </a:solidFill>
          <a:latin typeface="+mn-lt"/>
          <a:ea typeface="+mn-ea"/>
          <a:cs typeface="+mn-cs"/>
        </a:defRPr>
      </a:lvl2pPr>
      <a:lvl3pPr marL="1108436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940" kern="1200">
          <a:solidFill>
            <a:schemeClr val="tx1"/>
          </a:solidFill>
          <a:latin typeface="+mn-lt"/>
          <a:ea typeface="+mn-ea"/>
          <a:cs typeface="+mn-cs"/>
        </a:defRPr>
      </a:lvl3pPr>
      <a:lvl4pPr marL="1551810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4pPr>
      <a:lvl5pPr marL="1995184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5pPr>
      <a:lvl6pPr marL="2438558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6pPr>
      <a:lvl7pPr marL="2881933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7pPr>
      <a:lvl8pPr marL="3325307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8pPr>
      <a:lvl9pPr marL="3768681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1pPr>
      <a:lvl2pPr marL="443374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2pPr>
      <a:lvl3pPr marL="886749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3pPr>
      <a:lvl4pPr marL="1330123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4pPr>
      <a:lvl5pPr marL="1773497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5pPr>
      <a:lvl6pPr marL="2216871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6pPr>
      <a:lvl7pPr marL="2660246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7pPr>
      <a:lvl8pPr marL="3103620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8pPr>
      <a:lvl9pPr marL="3546994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29291" y="34025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0">
                <a:solidFill>
                  <a:schemeClr val="bg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defRPr>
            </a:lvl1pPr>
          </a:lstStyle>
          <a:p>
            <a:r>
              <a:rPr lang="en-US"/>
              <a:t>www.websitename.com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1647892" y="417023"/>
            <a:ext cx="554182" cy="211596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47892" y="340258"/>
            <a:ext cx="5541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0" b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72C24A95-05C1-4CD5-A1C1-BD3EB71AAB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23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9" r:id="rId1"/>
    <p:sldLayoutId id="2147484330" r:id="rId2"/>
    <p:sldLayoutId id="2147484331" r:id="rId3"/>
    <p:sldLayoutId id="2147484332" r:id="rId4"/>
    <p:sldLayoutId id="2147484333" r:id="rId5"/>
    <p:sldLayoutId id="2147484334" r:id="rId6"/>
    <p:sldLayoutId id="2147484335" r:id="rId7"/>
    <p:sldLayoutId id="2147484336" r:id="rId8"/>
    <p:sldLayoutId id="2147484337" r:id="rId9"/>
    <p:sldLayoutId id="2147484338" r:id="rId10"/>
    <p:sldLayoutId id="2147484339" r:id="rId11"/>
    <p:sldLayoutId id="2147484340" r:id="rId12"/>
    <p:sldLayoutId id="2147484341" r:id="rId13"/>
    <p:sldLayoutId id="2147484342" r:id="rId14"/>
    <p:sldLayoutId id="2147484343" r:id="rId15"/>
    <p:sldLayoutId id="2147484344" r:id="rId16"/>
    <p:sldLayoutId id="2147484345" r:id="rId17"/>
    <p:sldLayoutId id="2147484346" r:id="rId18"/>
    <p:sldLayoutId id="2147484347" r:id="rId19"/>
    <p:sldLayoutId id="2147484348" r:id="rId20"/>
    <p:sldLayoutId id="2147484349" r:id="rId21"/>
    <p:sldLayoutId id="2147484350" r:id="rId22"/>
    <p:sldLayoutId id="2147484351" r:id="rId23"/>
    <p:sldLayoutId id="2147484352" r:id="rId24"/>
    <p:sldLayoutId id="2147484353" r:id="rId25"/>
    <p:sldLayoutId id="2147484354" r:id="rId26"/>
    <p:sldLayoutId id="2147484355" r:id="rId27"/>
    <p:sldLayoutId id="2147484356" r:id="rId28"/>
    <p:sldLayoutId id="2147484357" r:id="rId29"/>
    <p:sldLayoutId id="2147484358" r:id="rId30"/>
    <p:sldLayoutId id="2147484359" r:id="rId31"/>
    <p:sldLayoutId id="2147484360" r:id="rId32"/>
    <p:sldLayoutId id="2147484361" r:id="rId33"/>
    <p:sldLayoutId id="2147484362" r:id="rId34"/>
    <p:sldLayoutId id="2147484363" r:id="rId35"/>
    <p:sldLayoutId id="2147484364" r:id="rId36"/>
    <p:sldLayoutId id="2147484365" r:id="rId37"/>
    <p:sldLayoutId id="2147484366" r:id="rId38"/>
    <p:sldLayoutId id="2147484367" r:id="rId39"/>
    <p:sldLayoutId id="2147484368" r:id="rId40"/>
    <p:sldLayoutId id="2147484369" r:id="rId41"/>
  </p:sldLayoutIdLst>
  <p:hf hdr="0" dt="0"/>
  <p:txStyles>
    <p:titleStyle>
      <a:lvl1pPr algn="l" defTabSz="886749" rtl="0" eaLnBrk="1" latinLnBrk="0" hangingPunct="1">
        <a:lnSpc>
          <a:spcPct val="90000"/>
        </a:lnSpc>
        <a:spcBef>
          <a:spcPct val="0"/>
        </a:spcBef>
        <a:buNone/>
        <a:defRPr sz="42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1687" indent="-221687" algn="l" defTabSz="886749" rtl="0" eaLnBrk="1" latinLnBrk="0" hangingPunct="1">
        <a:lnSpc>
          <a:spcPct val="90000"/>
        </a:lnSpc>
        <a:spcBef>
          <a:spcPts val="970"/>
        </a:spcBef>
        <a:buFont typeface="Arial" panose="020B0604020202020204" pitchFamily="34" charset="0"/>
        <a:buChar char="•"/>
        <a:defRPr sz="2715" kern="1200">
          <a:solidFill>
            <a:schemeClr val="tx1"/>
          </a:solidFill>
          <a:latin typeface="+mn-lt"/>
          <a:ea typeface="+mn-ea"/>
          <a:cs typeface="+mn-cs"/>
        </a:defRPr>
      </a:lvl1pPr>
      <a:lvl2pPr marL="665061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2327" kern="1200">
          <a:solidFill>
            <a:schemeClr val="tx1"/>
          </a:solidFill>
          <a:latin typeface="+mn-lt"/>
          <a:ea typeface="+mn-ea"/>
          <a:cs typeface="+mn-cs"/>
        </a:defRPr>
      </a:lvl2pPr>
      <a:lvl3pPr marL="1108436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940" kern="1200">
          <a:solidFill>
            <a:schemeClr val="tx1"/>
          </a:solidFill>
          <a:latin typeface="+mn-lt"/>
          <a:ea typeface="+mn-ea"/>
          <a:cs typeface="+mn-cs"/>
        </a:defRPr>
      </a:lvl3pPr>
      <a:lvl4pPr marL="1551810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4pPr>
      <a:lvl5pPr marL="1995184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5pPr>
      <a:lvl6pPr marL="2438558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6pPr>
      <a:lvl7pPr marL="2881933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7pPr>
      <a:lvl8pPr marL="3325307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8pPr>
      <a:lvl9pPr marL="3768681" indent="-221687" algn="l" defTabSz="886749" rtl="0" eaLnBrk="1" latinLnBrk="0" hangingPunct="1">
        <a:lnSpc>
          <a:spcPct val="90000"/>
        </a:lnSpc>
        <a:spcBef>
          <a:spcPts val="485"/>
        </a:spcBef>
        <a:buFont typeface="Arial" panose="020B0604020202020204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1pPr>
      <a:lvl2pPr marL="443374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2pPr>
      <a:lvl3pPr marL="886749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3pPr>
      <a:lvl4pPr marL="1330123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4pPr>
      <a:lvl5pPr marL="1773497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5pPr>
      <a:lvl6pPr marL="2216871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6pPr>
      <a:lvl7pPr marL="2660246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7pPr>
      <a:lvl8pPr marL="3103620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8pPr>
      <a:lvl9pPr marL="3546994" algn="l" defTabSz="886749" rtl="0" eaLnBrk="1" latinLnBrk="0" hangingPunct="1">
        <a:defRPr sz="17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112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71" r:id="rId1"/>
    <p:sldLayoutId id="2147484372" r:id="rId2"/>
    <p:sldLayoutId id="2147484373" r:id="rId3"/>
    <p:sldLayoutId id="2147484374" r:id="rId4"/>
    <p:sldLayoutId id="2147484375" r:id="rId5"/>
    <p:sldLayoutId id="2147484376" r:id="rId6"/>
    <p:sldLayoutId id="2147484377" r:id="rId7"/>
    <p:sldLayoutId id="2147484378" r:id="rId8"/>
    <p:sldLayoutId id="2147484379" r:id="rId9"/>
    <p:sldLayoutId id="2147484380" r:id="rId10"/>
    <p:sldLayoutId id="2147484381" r:id="rId11"/>
    <p:sldLayoutId id="2147484382" r:id="rId12"/>
    <p:sldLayoutId id="2147484383" r:id="rId13"/>
    <p:sldLayoutId id="2147484384" r:id="rId14"/>
    <p:sldLayoutId id="2147484385" r:id="rId15"/>
    <p:sldLayoutId id="2147484386" r:id="rId16"/>
    <p:sldLayoutId id="214748438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C35216A-0994-4812-A334-1045398A0142}" type="datetimeFigureOut">
              <a:rPr lang="en-GB" smtClean="0"/>
              <a:t>10/06/2018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CF9359-D7FF-488A-9987-087B30C3B4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30276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3131802-474A-4B85-947A-899C17A56C65}"/>
              </a:ext>
            </a:extLst>
          </p:cNvPr>
          <p:cNvSpPr/>
          <p:nvPr/>
        </p:nvSpPr>
        <p:spPr>
          <a:xfrm>
            <a:off x="4009292" y="0"/>
            <a:ext cx="8182707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BF6D993-5B27-4E8B-8645-FCB1A9202BB1}"/>
              </a:ext>
            </a:extLst>
          </p:cNvPr>
          <p:cNvSpPr txBox="1">
            <a:spLocks/>
          </p:cNvSpPr>
          <p:nvPr/>
        </p:nvSpPr>
        <p:spPr>
          <a:xfrm>
            <a:off x="3686875" y="5883248"/>
            <a:ext cx="8769513" cy="115608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400" b="1" dirty="0" err="1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Sambhram</a:t>
            </a:r>
            <a:r>
              <a:rPr lang="en-GB" sz="2400" b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Institute of Technology</a:t>
            </a:r>
          </a:p>
          <a:p>
            <a:pPr algn="ctr"/>
            <a:r>
              <a:rPr lang="en-GB" sz="2400" b="1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Department of Computer Science &amp; Engineering</a:t>
            </a:r>
          </a:p>
          <a:p>
            <a:pPr algn="ctr"/>
            <a:endParaRPr lang="en-GB" b="1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" name="Picture 2" descr="https://static-collegedunia.com/public/college_data/images/logos/1473771560sambhram%20logo.jpg1.jpg">
            <a:extLst>
              <a:ext uri="{FF2B5EF4-FFF2-40B4-BE49-F238E27FC236}">
                <a16:creationId xmlns:a16="http://schemas.microsoft.com/office/drawing/2014/main" id="{30A9A268-1CE2-4F56-8044-98B7CBE5F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2287" y="5033330"/>
            <a:ext cx="916713" cy="814532"/>
          </a:xfrm>
          <a:prstGeom prst="rect">
            <a:avLst/>
          </a:prstGeom>
          <a:noFill/>
          <a:ex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3631024-8060-4BEA-AB9C-C6F47690E3FC}"/>
              </a:ext>
            </a:extLst>
          </p:cNvPr>
          <p:cNvSpPr txBox="1"/>
          <p:nvPr/>
        </p:nvSpPr>
        <p:spPr>
          <a:xfrm>
            <a:off x="4009293" y="186662"/>
            <a:ext cx="818270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Stock Market Prediction</a:t>
            </a:r>
          </a:p>
          <a:p>
            <a:pPr algn="ctr"/>
            <a:r>
              <a:rPr lang="en-GB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USING</a:t>
            </a:r>
          </a:p>
          <a:p>
            <a:pPr algn="ctr"/>
            <a:r>
              <a:rPr lang="en-GB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MACHINE LEARNING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64C400-F40E-40CC-9D0B-EBF7CFBB92CC}"/>
              </a:ext>
            </a:extLst>
          </p:cNvPr>
          <p:cNvSpPr/>
          <p:nvPr/>
        </p:nvSpPr>
        <p:spPr>
          <a:xfrm>
            <a:off x="6417737" y="1819874"/>
            <a:ext cx="3365815" cy="156340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Akshay</a:t>
            </a:r>
            <a:r>
              <a:rPr lang="en-GB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R			</a:t>
            </a:r>
            <a:r>
              <a:rPr lang="en-GB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1ST14CS010</a:t>
            </a:r>
          </a:p>
          <a:p>
            <a:pPr algn="ctr"/>
            <a:r>
              <a:rPr lang="en-GB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Aravind B		</a:t>
            </a:r>
            <a:r>
              <a:rPr lang="en-GB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1ST14CS023</a:t>
            </a:r>
          </a:p>
          <a:p>
            <a:pPr algn="ctr"/>
            <a:r>
              <a:rPr lang="en-GB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Arun</a:t>
            </a:r>
            <a:r>
              <a:rPr lang="en-GB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Kumar		</a:t>
            </a:r>
            <a:r>
              <a:rPr lang="en-GB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1ST14CS025</a:t>
            </a:r>
          </a:p>
          <a:p>
            <a:pPr algn="ctr"/>
            <a:r>
              <a:rPr lang="en-GB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Ashok  S			</a:t>
            </a:r>
            <a:r>
              <a:rPr lang="en-GB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1ST14CS027</a:t>
            </a:r>
          </a:p>
          <a:p>
            <a:pPr algn="ctr"/>
            <a:endParaRPr lang="en-GB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AD3BCC-2A1C-4341-B838-C53CAE21F9B2}"/>
              </a:ext>
            </a:extLst>
          </p:cNvPr>
          <p:cNvSpPr/>
          <p:nvPr/>
        </p:nvSpPr>
        <p:spPr>
          <a:xfrm>
            <a:off x="6417738" y="3576409"/>
            <a:ext cx="3365814" cy="114506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alibri Light" panose="020F0302020204030204" pitchFamily="34" charset="0"/>
                <a:ea typeface="Roboto" panose="02000000000000000000" pitchFamily="2" charset="0"/>
                <a:cs typeface="Calibri Light" panose="020F0302020204030204" pitchFamily="34" charset="0"/>
              </a:rPr>
              <a:t>Under the guidance of</a:t>
            </a:r>
          </a:p>
          <a:p>
            <a:pPr algn="ctr"/>
            <a:r>
              <a:rPr lang="en-US" sz="2000" b="1" dirty="0">
                <a:solidFill>
                  <a:schemeClr val="tx1"/>
                </a:solidFill>
                <a:latin typeface="Calibri Light" panose="020F0302020204030204" pitchFamily="34" charset="0"/>
                <a:ea typeface="Roboto" panose="02000000000000000000" pitchFamily="2" charset="0"/>
                <a:cs typeface="Calibri Light" panose="020F0302020204030204" pitchFamily="34" charset="0"/>
              </a:rPr>
              <a:t>Dr. T John Peter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Calibri Light" panose="020F0302020204030204" pitchFamily="34" charset="0"/>
                <a:ea typeface="Roboto" panose="02000000000000000000" pitchFamily="2" charset="0"/>
                <a:cs typeface="Calibri Light" panose="020F0302020204030204" pitchFamily="34" charset="0"/>
              </a:rPr>
              <a:t>H.O.D, Dept. of CSE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5946CE-ADCF-4A5E-A0A2-956C4DA7B283}"/>
              </a:ext>
            </a:extLst>
          </p:cNvPr>
          <p:cNvSpPr/>
          <p:nvPr/>
        </p:nvSpPr>
        <p:spPr>
          <a:xfrm>
            <a:off x="6417738" y="3303054"/>
            <a:ext cx="3365814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433375E-3A3A-4B9E-B0EB-B2BBAC71D4A4}"/>
              </a:ext>
            </a:extLst>
          </p:cNvPr>
          <p:cNvSpPr/>
          <p:nvPr/>
        </p:nvSpPr>
        <p:spPr>
          <a:xfrm>
            <a:off x="6417736" y="4840279"/>
            <a:ext cx="3365814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583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C0DBDD-1267-4A33-A81E-A2B4F63DC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573" y="91440"/>
            <a:ext cx="7176427" cy="66751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9A6992-377F-4C45-94BB-CC88B0D89F0A}"/>
              </a:ext>
            </a:extLst>
          </p:cNvPr>
          <p:cNvSpPr txBox="1"/>
          <p:nvPr/>
        </p:nvSpPr>
        <p:spPr>
          <a:xfrm>
            <a:off x="0" y="2869808"/>
            <a:ext cx="4473525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GB" sz="4000" b="1" dirty="0">
                <a:solidFill>
                  <a:srgbClr val="E28B55">
                    <a:lumMod val="75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Snapshot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9EFE2C-9891-407F-A9EB-6134E56721F6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bg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41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7E9A9F-2F70-49B4-8C79-487608282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476" y="373450"/>
            <a:ext cx="10608355" cy="65267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9A6992-377F-4C45-94BB-CC88B0D89F0A}"/>
              </a:ext>
            </a:extLst>
          </p:cNvPr>
          <p:cNvSpPr txBox="1"/>
          <p:nvPr/>
        </p:nvSpPr>
        <p:spPr>
          <a:xfrm>
            <a:off x="365759" y="0"/>
            <a:ext cx="1182624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GB" sz="4000" b="1" dirty="0">
                <a:solidFill>
                  <a:srgbClr val="E28B55">
                    <a:lumMod val="75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Performance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177EAF-5C4B-4ED5-B3A4-40D4B8882D99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bg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648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0536DA-154F-46FB-8DF1-41CA3B4F7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476" y="422031"/>
            <a:ext cx="10619048" cy="64359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9A6992-377F-4C45-94BB-CC88B0D89F0A}"/>
              </a:ext>
            </a:extLst>
          </p:cNvPr>
          <p:cNvSpPr txBox="1"/>
          <p:nvPr/>
        </p:nvSpPr>
        <p:spPr>
          <a:xfrm>
            <a:off x="520505" y="0"/>
            <a:ext cx="11671496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GB" sz="4000" b="1" dirty="0">
                <a:solidFill>
                  <a:srgbClr val="E28B55">
                    <a:lumMod val="75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Performance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F3C99E-6466-4503-B95F-E33739E3DA2B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bg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85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62">
            <a:extLst>
              <a:ext uri="{FF2B5EF4-FFF2-40B4-BE49-F238E27FC236}">
                <a16:creationId xmlns:a16="http://schemas.microsoft.com/office/drawing/2014/main" id="{04E3BAB2-2056-4267-B8EF-993840A44998}"/>
              </a:ext>
            </a:extLst>
          </p:cNvPr>
          <p:cNvSpPr txBox="1">
            <a:spLocks/>
          </p:cNvSpPr>
          <p:nvPr/>
        </p:nvSpPr>
        <p:spPr>
          <a:xfrm>
            <a:off x="2" y="0"/>
            <a:ext cx="12191998" cy="6858001"/>
          </a:xfrm>
          <a:prstGeom prst="rect">
            <a:avLst/>
          </a:prstGeom>
          <a:solidFill>
            <a:schemeClr val="tx1">
              <a:lumMod val="95000"/>
              <a:lumOff val="5000"/>
              <a:alpha val="82000"/>
            </a:schemeClr>
          </a:solidFill>
        </p:spPr>
        <p:txBody>
          <a:bodyPr spcFirstLastPara="1" wrap="square" lIns="91425" tIns="91425" rIns="91425" bIns="91425" numCol="2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139700" indent="0" algn="ctr">
              <a:lnSpc>
                <a:spcPct val="150000"/>
              </a:lnSpc>
              <a:spcBef>
                <a:spcPts val="600"/>
              </a:spcBef>
              <a:buClr>
                <a:schemeClr val="bg1"/>
              </a:buClr>
              <a:buSzPts val="1400"/>
              <a:buNone/>
            </a:pPr>
            <a:endParaRPr lang="en-GB" sz="2200" b="1" cap="none" dirty="0">
              <a:solidFill>
                <a:schemeClr val="bg1"/>
              </a:solidFill>
              <a:latin typeface="Lora" panose="02000503000000020004"/>
            </a:endParaRP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5925782" y="1153621"/>
            <a:ext cx="387927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113A892-A908-4179-99D5-AF7CBD3A9B45}"/>
              </a:ext>
            </a:extLst>
          </p:cNvPr>
          <p:cNvSpPr txBox="1"/>
          <p:nvPr/>
        </p:nvSpPr>
        <p:spPr>
          <a:xfrm>
            <a:off x="23748" y="322624"/>
            <a:ext cx="121919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Future Enhancement</a:t>
            </a:r>
            <a:endParaRPr lang="en-GB" sz="20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01CAF7-188D-48C5-BBF1-7A8CD5CFD1E2}"/>
              </a:ext>
            </a:extLst>
          </p:cNvPr>
          <p:cNvSpPr txBox="1"/>
          <p:nvPr/>
        </p:nvSpPr>
        <p:spPr>
          <a:xfrm>
            <a:off x="341086" y="1476245"/>
            <a:ext cx="11509828" cy="52629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IN" sz="2400" b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Limitations :</a:t>
            </a:r>
            <a:endParaRPr lang="en-GB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limitation of the proposed system is its computational speed, especially with respect to sliding-window validation as the computational cost increases with the number of forward day predictions.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en-IN" sz="2400" b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Future Enhancement 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proposed model does not predict well for sudden changes in the trend of stock data. </a:t>
            </a:r>
          </a:p>
          <a:p>
            <a:pPr algn="just"/>
            <a:endParaRPr lang="en-IN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This occurs due to external factors and real-world changes affecting the stock market.</a:t>
            </a:r>
          </a:p>
          <a:p>
            <a:pPr algn="just"/>
            <a:endParaRPr lang="en-IN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We can overcome this by implementing Sentiment Analysis and Neural Networks to enhance the proposed model.</a:t>
            </a:r>
            <a:endParaRPr lang="en-GB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</a:t>
            </a:r>
            <a:r>
              <a:rPr lang="en-GB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 can modify the same system to an online-learning system that adapts in real-time.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65788C-9AF9-4B71-B3F9-BF65A2966D6B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bg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865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62">
            <a:extLst>
              <a:ext uri="{FF2B5EF4-FFF2-40B4-BE49-F238E27FC236}">
                <a16:creationId xmlns:a16="http://schemas.microsoft.com/office/drawing/2014/main" id="{04E3BAB2-2056-4267-B8EF-993840A44998}"/>
              </a:ext>
            </a:extLst>
          </p:cNvPr>
          <p:cNvSpPr txBox="1">
            <a:spLocks/>
          </p:cNvSpPr>
          <p:nvPr/>
        </p:nvSpPr>
        <p:spPr>
          <a:xfrm>
            <a:off x="2" y="0"/>
            <a:ext cx="12191998" cy="6858001"/>
          </a:xfrm>
          <a:prstGeom prst="rect">
            <a:avLst/>
          </a:prstGeom>
          <a:solidFill>
            <a:schemeClr val="tx1">
              <a:lumMod val="95000"/>
              <a:lumOff val="5000"/>
              <a:alpha val="82000"/>
            </a:schemeClr>
          </a:solidFill>
        </p:spPr>
        <p:txBody>
          <a:bodyPr spcFirstLastPara="1" wrap="square" lIns="91425" tIns="91425" rIns="91425" bIns="91425" numCol="2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139700" indent="0" algn="ctr">
              <a:lnSpc>
                <a:spcPct val="150000"/>
              </a:lnSpc>
              <a:spcBef>
                <a:spcPts val="600"/>
              </a:spcBef>
              <a:buClr>
                <a:schemeClr val="bg1"/>
              </a:buClr>
              <a:buSzPts val="1400"/>
              <a:buNone/>
            </a:pPr>
            <a:endParaRPr lang="en-GB" sz="2200" b="1" cap="none" dirty="0">
              <a:solidFill>
                <a:schemeClr val="bg1"/>
              </a:solidFill>
              <a:latin typeface="Lora" panose="02000503000000020004"/>
            </a:endParaRP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5925784" y="1476244"/>
            <a:ext cx="387927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113A892-A908-4179-99D5-AF7CBD3A9B45}"/>
              </a:ext>
            </a:extLst>
          </p:cNvPr>
          <p:cNvSpPr txBox="1"/>
          <p:nvPr/>
        </p:nvSpPr>
        <p:spPr>
          <a:xfrm>
            <a:off x="-1" y="593609"/>
            <a:ext cx="121919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Conclusion</a:t>
            </a:r>
            <a:endParaRPr lang="en-GB" sz="20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01CAF7-188D-48C5-BBF1-7A8CD5CFD1E2}"/>
              </a:ext>
            </a:extLst>
          </p:cNvPr>
          <p:cNvSpPr txBox="1"/>
          <p:nvPr/>
        </p:nvSpPr>
        <p:spPr>
          <a:xfrm>
            <a:off x="364833" y="2018215"/>
            <a:ext cx="11509828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GB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Thus, as we can see above in our proposed method, we train the data using existing stock dataset that is available. We use this data to predict and forecast the stock price of n-days into the future.</a:t>
            </a:r>
            <a:endParaRPr lang="en-US" dirty="0"/>
          </a:p>
          <a:p>
            <a:pPr algn="just"/>
            <a:endParaRPr lang="en-GB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en-GB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average performance of the model decreases with increase in number of days, due to unpredictable changes in trend.</a:t>
            </a:r>
          </a:p>
          <a:p>
            <a:pPr algn="just"/>
            <a:endParaRPr lang="en-IN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en-IN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</a:t>
            </a:r>
            <a:r>
              <a:rPr lang="en-GB" sz="2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he current system can update its training set as each day passes so as to detect newer trends and behave like an online-learning system that predicts stock in real-time.</a:t>
            </a:r>
            <a:endParaRPr lang="en-IN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1B363D-7BB7-471A-95FC-FC11957E347B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bg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04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3131802-474A-4B85-947A-899C17A56C65}"/>
              </a:ext>
            </a:extLst>
          </p:cNvPr>
          <p:cNvSpPr/>
          <p:nvPr/>
        </p:nvSpPr>
        <p:spPr>
          <a:xfrm>
            <a:off x="4009292" y="0"/>
            <a:ext cx="8182707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631024-8060-4BEA-AB9C-C6F47690E3FC}"/>
              </a:ext>
            </a:extLst>
          </p:cNvPr>
          <p:cNvSpPr txBox="1"/>
          <p:nvPr/>
        </p:nvSpPr>
        <p:spPr>
          <a:xfrm>
            <a:off x="4038047" y="2295134"/>
            <a:ext cx="8182707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GB" sz="48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Thank You</a:t>
            </a:r>
            <a:endParaRPr lang="en-GB" sz="4800" b="1" dirty="0">
              <a:latin typeface="Calibri Light"/>
              <a:cs typeface="Calibri Light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5946CE-ADCF-4A5E-A0A2-956C4DA7B283}"/>
              </a:ext>
            </a:extLst>
          </p:cNvPr>
          <p:cNvSpPr/>
          <p:nvPr/>
        </p:nvSpPr>
        <p:spPr>
          <a:xfrm>
            <a:off x="6446493" y="3383281"/>
            <a:ext cx="3365814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7E5756-F322-47DB-A91C-D0FB6D3A1559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tx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770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F28F99ED-CF53-4772-820E-8AED56CC5708}"/>
              </a:ext>
            </a:extLst>
          </p:cNvPr>
          <p:cNvSpPr/>
          <p:nvPr/>
        </p:nvSpPr>
        <p:spPr>
          <a:xfrm>
            <a:off x="5430129" y="0"/>
            <a:ext cx="6761871" cy="6858000"/>
          </a:xfrm>
          <a:prstGeom prst="rect">
            <a:avLst/>
          </a:prstGeom>
          <a:solidFill>
            <a:schemeClr val="tx1">
              <a:lumMod val="85000"/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736222" y="3330032"/>
            <a:ext cx="387927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113A892-A908-4179-99D5-AF7CBD3A9B45}"/>
              </a:ext>
            </a:extLst>
          </p:cNvPr>
          <p:cNvSpPr txBox="1"/>
          <p:nvPr/>
        </p:nvSpPr>
        <p:spPr>
          <a:xfrm>
            <a:off x="-1" y="2380227"/>
            <a:ext cx="58099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Agenda</a:t>
            </a:r>
            <a:endParaRPr lang="en-GB" sz="20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0" name="Heptagon 29">
            <a:extLst>
              <a:ext uri="{FF2B5EF4-FFF2-40B4-BE49-F238E27FC236}">
                <a16:creationId xmlns:a16="http://schemas.microsoft.com/office/drawing/2014/main" id="{84AAFC5D-5D96-466C-8DFA-2039379238F4}"/>
              </a:ext>
            </a:extLst>
          </p:cNvPr>
          <p:cNvSpPr/>
          <p:nvPr/>
        </p:nvSpPr>
        <p:spPr>
          <a:xfrm>
            <a:off x="6081621" y="1341498"/>
            <a:ext cx="554182" cy="554182"/>
          </a:xfrm>
          <a:prstGeom prst="hep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B4C789D-458B-4F69-BE3D-D1745B45F965}"/>
              </a:ext>
            </a:extLst>
          </p:cNvPr>
          <p:cNvSpPr/>
          <p:nvPr/>
        </p:nvSpPr>
        <p:spPr>
          <a:xfrm>
            <a:off x="6833838" y="1314980"/>
            <a:ext cx="5343783" cy="492443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2600" b="1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Introduction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2" name="Heptagon 31">
            <a:extLst>
              <a:ext uri="{FF2B5EF4-FFF2-40B4-BE49-F238E27FC236}">
                <a16:creationId xmlns:a16="http://schemas.microsoft.com/office/drawing/2014/main" id="{74A5F951-64C5-49FA-8C63-542F0DFC2AB9}"/>
              </a:ext>
            </a:extLst>
          </p:cNvPr>
          <p:cNvSpPr/>
          <p:nvPr/>
        </p:nvSpPr>
        <p:spPr>
          <a:xfrm>
            <a:off x="6081621" y="2215316"/>
            <a:ext cx="554182" cy="554182"/>
          </a:xfrm>
          <a:prstGeom prst="hept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8CBD0A0-C250-4465-BE62-3CCBC9EEBC8B}"/>
              </a:ext>
            </a:extLst>
          </p:cNvPr>
          <p:cNvSpPr/>
          <p:nvPr/>
        </p:nvSpPr>
        <p:spPr>
          <a:xfrm>
            <a:off x="6833838" y="2188798"/>
            <a:ext cx="394137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Implementation</a:t>
            </a:r>
            <a:endParaRPr lang="en-US" sz="2800" b="1" dirty="0">
              <a:solidFill>
                <a:srgbClr val="000000"/>
              </a:solidFill>
              <a:latin typeface="Calibri Light"/>
              <a:cs typeface="Calibri Light"/>
            </a:endParaRPr>
          </a:p>
        </p:txBody>
      </p:sp>
      <p:sp>
        <p:nvSpPr>
          <p:cNvPr id="34" name="Heptagon 33">
            <a:extLst>
              <a:ext uri="{FF2B5EF4-FFF2-40B4-BE49-F238E27FC236}">
                <a16:creationId xmlns:a16="http://schemas.microsoft.com/office/drawing/2014/main" id="{EB4E19F0-9FAE-43C8-A60C-7E9BBD1AF68E}"/>
              </a:ext>
            </a:extLst>
          </p:cNvPr>
          <p:cNvSpPr/>
          <p:nvPr/>
        </p:nvSpPr>
        <p:spPr>
          <a:xfrm>
            <a:off x="6081621" y="3145515"/>
            <a:ext cx="554182" cy="554182"/>
          </a:xfrm>
          <a:prstGeom prst="hept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4C377CF-BF69-4888-A6F4-C2DDDDC4FF7C}"/>
              </a:ext>
            </a:extLst>
          </p:cNvPr>
          <p:cNvSpPr/>
          <p:nvPr/>
        </p:nvSpPr>
        <p:spPr>
          <a:xfrm>
            <a:off x="6833838" y="3118997"/>
            <a:ext cx="394137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Results &amp; Discussions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6" name="Heptagon 35">
            <a:extLst>
              <a:ext uri="{FF2B5EF4-FFF2-40B4-BE49-F238E27FC236}">
                <a16:creationId xmlns:a16="http://schemas.microsoft.com/office/drawing/2014/main" id="{468D43AF-800B-4436-BA7E-1260F5162329}"/>
              </a:ext>
            </a:extLst>
          </p:cNvPr>
          <p:cNvSpPr/>
          <p:nvPr/>
        </p:nvSpPr>
        <p:spPr>
          <a:xfrm>
            <a:off x="6081621" y="4075713"/>
            <a:ext cx="554182" cy="554182"/>
          </a:xfrm>
          <a:prstGeom prst="heptag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2C263A9-2346-4462-BCEE-BA2128AADD4D}"/>
              </a:ext>
            </a:extLst>
          </p:cNvPr>
          <p:cNvSpPr/>
          <p:nvPr/>
        </p:nvSpPr>
        <p:spPr>
          <a:xfrm>
            <a:off x="6833838" y="4049196"/>
            <a:ext cx="394137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Performance Analysis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8" name="Heptagon 37">
            <a:extLst>
              <a:ext uri="{FF2B5EF4-FFF2-40B4-BE49-F238E27FC236}">
                <a16:creationId xmlns:a16="http://schemas.microsoft.com/office/drawing/2014/main" id="{F9CF2FF0-A25E-413F-87C1-E8598C90E4E6}"/>
              </a:ext>
            </a:extLst>
          </p:cNvPr>
          <p:cNvSpPr/>
          <p:nvPr/>
        </p:nvSpPr>
        <p:spPr>
          <a:xfrm>
            <a:off x="6095997" y="5005768"/>
            <a:ext cx="554182" cy="554182"/>
          </a:xfrm>
          <a:prstGeom prst="heptagon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0AB66A-D258-404C-A6F0-029F017704A4}"/>
              </a:ext>
            </a:extLst>
          </p:cNvPr>
          <p:cNvSpPr/>
          <p:nvPr/>
        </p:nvSpPr>
        <p:spPr>
          <a:xfrm>
            <a:off x="6848214" y="4979251"/>
            <a:ext cx="394137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Calibri Light"/>
                <a:cs typeface="Calibri Light"/>
              </a:rPr>
              <a:t>Future Enhancement</a:t>
            </a:r>
            <a:endParaRPr lang="en-US" dirty="0"/>
          </a:p>
        </p:txBody>
      </p:sp>
      <p:sp>
        <p:nvSpPr>
          <p:cNvPr id="17" name="Heptagon 16">
            <a:extLst>
              <a:ext uri="{FF2B5EF4-FFF2-40B4-BE49-F238E27FC236}">
                <a16:creationId xmlns:a16="http://schemas.microsoft.com/office/drawing/2014/main" id="{5B263982-FCD3-4921-9A46-F50C5FE6AD5C}"/>
              </a:ext>
            </a:extLst>
          </p:cNvPr>
          <p:cNvSpPr/>
          <p:nvPr/>
        </p:nvSpPr>
        <p:spPr>
          <a:xfrm>
            <a:off x="6081623" y="395813"/>
            <a:ext cx="554182" cy="554182"/>
          </a:xfrm>
          <a:prstGeom prst="heptagon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210285-DA96-407C-A9C4-F542682A5D46}"/>
              </a:ext>
            </a:extLst>
          </p:cNvPr>
          <p:cNvSpPr/>
          <p:nvPr/>
        </p:nvSpPr>
        <p:spPr>
          <a:xfrm>
            <a:off x="6833836" y="369295"/>
            <a:ext cx="394137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Calibri Light"/>
                <a:cs typeface="Calibri Light"/>
              </a:rPr>
              <a:t>Abstract</a:t>
            </a:r>
          </a:p>
        </p:txBody>
      </p:sp>
      <p:sp>
        <p:nvSpPr>
          <p:cNvPr id="23" name="Heptagon 22">
            <a:extLst>
              <a:ext uri="{FF2B5EF4-FFF2-40B4-BE49-F238E27FC236}">
                <a16:creationId xmlns:a16="http://schemas.microsoft.com/office/drawing/2014/main" id="{7C5596CE-199B-41A3-9E59-8BE23D520021}"/>
              </a:ext>
            </a:extLst>
          </p:cNvPr>
          <p:cNvSpPr/>
          <p:nvPr/>
        </p:nvSpPr>
        <p:spPr>
          <a:xfrm>
            <a:off x="6139131" y="5949099"/>
            <a:ext cx="554182" cy="554182"/>
          </a:xfrm>
          <a:prstGeom prst="hept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1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6297897-E99E-4E2D-80F1-1FA4E046C8AF}"/>
              </a:ext>
            </a:extLst>
          </p:cNvPr>
          <p:cNvSpPr/>
          <p:nvPr/>
        </p:nvSpPr>
        <p:spPr>
          <a:xfrm>
            <a:off x="6891344" y="5936959"/>
            <a:ext cx="394137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Conclusion</a:t>
            </a:r>
            <a:endParaRPr lang="en-US" sz="2800" b="1" dirty="0">
              <a:solidFill>
                <a:srgbClr val="000000"/>
              </a:solidFill>
              <a:latin typeface="Calibri Light"/>
              <a:cs typeface="Calibri Ligh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8225A6D-B050-49C2-8DD3-6E87CEB44FFD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tx1">
                    <a:lumMod val="50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950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0ECF019-6FD0-49F0-8B9F-D857D78B5F2F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  <a:effectLst>
            <a:outerShdw dist="50800" dir="5400000" algn="ctr" rotWithShape="0">
              <a:srgbClr val="000000">
                <a:alpha val="4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Calibri Light" panose="020F03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B6E4-6DEC-42D6-9731-032D89403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838"/>
            <a:ext cx="12192000" cy="686765"/>
          </a:xfrm>
        </p:spPr>
        <p:txBody>
          <a:bodyPr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F348F-4C82-4E05-A55B-FBF2795DC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550" y="1463040"/>
            <a:ext cx="11408899" cy="4874456"/>
          </a:xfrm>
        </p:spPr>
        <p:txBody>
          <a:bodyPr>
            <a:normAutofit/>
          </a:bodyPr>
          <a:lstStyle/>
          <a:p>
            <a:pPr algn="just"/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 Time series forecasting has been widely used to determine the future prices of stock, and the analysis and modelling of finance time series importantly guide investors’ decisions and trades </a:t>
            </a:r>
          </a:p>
          <a:p>
            <a:pPr algn="just"/>
            <a:endParaRPr lang="en-GB" sz="2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en-GB" sz="2200" dirty="0">
                <a:latin typeface="Calibri Light" panose="020F0302020204030204" pitchFamily="34" charset="0"/>
                <a:cs typeface="Calibri Light" panose="020F0302020204030204" pitchFamily="34" charset="0"/>
              </a:rPr>
              <a:t>This work proposes an intelligent time series prediction system that uses sliding-window metaheuristic optimization for the purpose of predicting the stock prices</a:t>
            </a:r>
          </a:p>
          <a:p>
            <a:pPr algn="just"/>
            <a:endParaRPr lang="en-GB" sz="2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en-GB" sz="2200" dirty="0">
                <a:latin typeface="Calibri Light" panose="020F0302020204030204" pitchFamily="34" charset="0"/>
                <a:cs typeface="Calibri Light" panose="020F0302020204030204" pitchFamily="34" charset="0"/>
              </a:rPr>
              <a:t>The system has a graphical user interface and functions as a stand-alone application.</a:t>
            </a:r>
          </a:p>
          <a:p>
            <a:pPr algn="just"/>
            <a:endParaRPr lang="en-GB" sz="2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en-GB" sz="2200" dirty="0">
                <a:latin typeface="Calibri Light" panose="020F0302020204030204" pitchFamily="34" charset="0"/>
                <a:cs typeface="Calibri Light" panose="020F0302020204030204" pitchFamily="34" charset="0"/>
              </a:rPr>
              <a:t>The proposed model is a promising predictive technique for highly non-linear time series, whose patterns are difficult to capture by traditional models.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653BD7-B584-4695-9F8C-C35FAFEB9FE2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tx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012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  <a14:imgEffect>
                      <a14:brightnessContrast bright="-52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B6E4-6DEC-42D6-9731-032D89403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838"/>
            <a:ext cx="12192000" cy="686765"/>
          </a:xfrm>
          <a:noFill/>
        </p:spPr>
        <p:txBody>
          <a:bodyPr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F348F-4C82-4E05-A55B-FBF2795DC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028" y="1420837"/>
            <a:ext cx="10725944" cy="4689024"/>
          </a:xfrm>
        </p:spPr>
        <p:txBody>
          <a:bodyPr anchor="ctr">
            <a:normAutofit/>
          </a:bodyPr>
          <a:lstStyle/>
          <a:p>
            <a:pPr algn="just"/>
            <a:r>
              <a:rPr lang="en-GB" sz="22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Financial markets are highly volatile and generate huge amounts of data daily</a:t>
            </a:r>
          </a:p>
          <a:p>
            <a:pPr algn="just"/>
            <a:endParaRPr lang="en-GB" sz="22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en-GB" sz="22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It is the most popular financial market instrument and its value changes quickly</a:t>
            </a:r>
          </a:p>
          <a:p>
            <a:pPr algn="just"/>
            <a:endParaRPr lang="en-GB" sz="22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en-GB" sz="22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Stock prices are predicted to determine the future value of companies’ stock or other financial instruments that are marketed on financial exchanges </a:t>
            </a:r>
          </a:p>
          <a:p>
            <a:pPr algn="just"/>
            <a:endParaRPr lang="en-GB" sz="22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en-GB" sz="22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However, the stock market is influenced by many factors such as political events, economic conditions and traders’ expectation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376D4A-A096-4342-BD14-B1C5D90725DE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tx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89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9A6992-377F-4C45-94BB-CC88B0D89F0A}"/>
              </a:ext>
            </a:extLst>
          </p:cNvPr>
          <p:cNvSpPr txBox="1"/>
          <p:nvPr/>
        </p:nvSpPr>
        <p:spPr>
          <a:xfrm>
            <a:off x="1" y="241155"/>
            <a:ext cx="12192000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GB" sz="4000" b="1" dirty="0">
                <a:solidFill>
                  <a:srgbClr val="E28B55">
                    <a:lumMod val="75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Implementation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4AE082-B377-40F2-9CC2-E07DD1D03B03}"/>
              </a:ext>
            </a:extLst>
          </p:cNvPr>
          <p:cNvSpPr txBox="1"/>
          <p:nvPr/>
        </p:nvSpPr>
        <p:spPr>
          <a:xfrm>
            <a:off x="-1" y="814592"/>
            <a:ext cx="1219200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IN" sz="3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O</a:t>
            </a:r>
            <a:r>
              <a:rPr lang="en-GB" sz="32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verview</a:t>
            </a:r>
            <a:endParaRPr lang="en-US" sz="1400" dirty="0"/>
          </a:p>
        </p:txBody>
      </p:sp>
      <p:graphicFrame>
        <p:nvGraphicFramePr>
          <p:cNvPr id="196" name="Diagram 195">
            <a:extLst>
              <a:ext uri="{FF2B5EF4-FFF2-40B4-BE49-F238E27FC236}">
                <a16:creationId xmlns:a16="http://schemas.microsoft.com/office/drawing/2014/main" id="{C6B8A00F-968C-43C9-B5FF-4EA1B90043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746337"/>
              </p:ext>
            </p:extLst>
          </p:nvPr>
        </p:nvGraphicFramePr>
        <p:xfrm>
          <a:off x="332542" y="1972804"/>
          <a:ext cx="11526913" cy="36153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EE549CCF-5E19-4CB1-B6BC-48AC396823D1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bg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94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9A6992-377F-4C45-94BB-CC88B0D89F0A}"/>
              </a:ext>
            </a:extLst>
          </p:cNvPr>
          <p:cNvSpPr txBox="1"/>
          <p:nvPr/>
        </p:nvSpPr>
        <p:spPr>
          <a:xfrm>
            <a:off x="1" y="241155"/>
            <a:ext cx="12192000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GB" sz="4000" b="1" dirty="0">
                <a:solidFill>
                  <a:srgbClr val="E28B55">
                    <a:lumMod val="75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Implementation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4AE082-B377-40F2-9CC2-E07DD1D03B03}"/>
              </a:ext>
            </a:extLst>
          </p:cNvPr>
          <p:cNvSpPr txBox="1"/>
          <p:nvPr/>
        </p:nvSpPr>
        <p:spPr>
          <a:xfrm>
            <a:off x="-1" y="814592"/>
            <a:ext cx="1219200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GB" sz="3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Algorithm</a:t>
            </a:r>
            <a:endParaRPr 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1E4DF0-67FA-442C-9F05-1B396963F6F9}"/>
              </a:ext>
            </a:extLst>
          </p:cNvPr>
          <p:cNvSpPr txBox="1"/>
          <p:nvPr/>
        </p:nvSpPr>
        <p:spPr>
          <a:xfrm>
            <a:off x="464233" y="1452138"/>
            <a:ext cx="1140889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Algorithm : StockPrediction</a:t>
            </a:r>
          </a:p>
          <a:p>
            <a:r>
              <a:rPr lang="en-IN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Input 	 : 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COMP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</a:rPr>
              <a:t>,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D_RANGE, N_PRED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</a:rPr>
              <a:t>		[company, date range, n-day predictions]</a:t>
            </a:r>
          </a:p>
          <a:p>
            <a:r>
              <a:rPr lang="en-IN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Output	 : 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</a:rPr>
              <a:t>A vector of predicted prices and graph, RESULTS</a:t>
            </a: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endParaRPr lang="en-IN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data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GB" dirty="0"/>
              <a:t>← 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</a:rPr>
              <a:t>fetch stock for COMP in date range D_RANGE</a:t>
            </a: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plot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(data)</a:t>
            </a:r>
            <a:endParaRPr lang="en-IN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train_data </a:t>
            </a:r>
            <a:r>
              <a:rPr lang="en-GB" dirty="0"/>
              <a:t>←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 </a:t>
            </a:r>
            <a:r>
              <a:rPr lang="en-IN" b="1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slidingWindow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(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data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)		 			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//perform sliding window operation on data</a:t>
            </a:r>
            <a:endParaRPr lang="en-IN" dirty="0">
              <a:latin typeface="Calibri Light" panose="020F0302020204030204" pitchFamily="34" charset="0"/>
              <a:cs typeface="Calibri Light" panose="020F0302020204030204" pitchFamily="34" charset="0"/>
              <a:sym typeface="Wingdings" panose="05000000000000000000" pitchFamily="2" charset="2"/>
            </a:endParaRP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RESULTS </a:t>
            </a:r>
            <a:r>
              <a:rPr lang="en-GB" dirty="0"/>
              <a:t>←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 0 									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//set accuracy vector to zeroes</a:t>
            </a: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b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for each 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day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 </a:t>
            </a:r>
            <a:r>
              <a:rPr lang="en-IN" b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in 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N_PRED </a:t>
            </a:r>
            <a:r>
              <a:rPr lang="en-IN" b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:</a:t>
            </a:r>
          </a:p>
          <a:p>
            <a:pPr marL="800100" lvl="1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model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 </a:t>
            </a:r>
            <a:r>
              <a:rPr lang="en-GB" dirty="0"/>
              <a:t>← </a:t>
            </a:r>
            <a:r>
              <a:rPr lang="en-IN" b="1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LSSVM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(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train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_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data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)					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//pass the training data to LSSVM</a:t>
            </a:r>
            <a:endParaRPr lang="en-IN" dirty="0">
              <a:latin typeface="Calibri Light" panose="020F0302020204030204" pitchFamily="34" charset="0"/>
              <a:cs typeface="Calibri Light" panose="020F0302020204030204" pitchFamily="34" charset="0"/>
              <a:sym typeface="Wingdings" panose="05000000000000000000" pitchFamily="2" charset="2"/>
            </a:endParaRPr>
          </a:p>
          <a:p>
            <a:pPr marL="800100" lvl="1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pred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 </a:t>
            </a:r>
            <a:r>
              <a:rPr lang="en-GB" dirty="0"/>
              <a:t>←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 </a:t>
            </a:r>
            <a:r>
              <a:rPr lang="en-IN" b="1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predict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(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model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,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day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)					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//predict the price given model and day</a:t>
            </a:r>
          </a:p>
          <a:p>
            <a:pPr marL="800100" lvl="1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remove first item from 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train_data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				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//removing last item and adding predicted value</a:t>
            </a:r>
            <a:endParaRPr lang="en-IN" dirty="0">
              <a:latin typeface="Calibri Light" panose="020F0302020204030204" pitchFamily="34" charset="0"/>
              <a:cs typeface="Calibri Light" panose="020F0302020204030204" pitchFamily="34" charset="0"/>
              <a:sym typeface="Wingdings" panose="05000000000000000000" pitchFamily="2" charset="2"/>
            </a:endParaRPr>
          </a:p>
          <a:p>
            <a:pPr marL="800100" lvl="1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train_data </a:t>
            </a:r>
            <a:r>
              <a:rPr lang="en-GB" dirty="0"/>
              <a:t>← 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add 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pred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 to 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train_data 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			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//Last In, First Out.</a:t>
            </a:r>
            <a:endParaRPr lang="en-IN" dirty="0">
              <a:latin typeface="Calibri Light" panose="020F0302020204030204" pitchFamily="34" charset="0"/>
              <a:cs typeface="Calibri Light" panose="020F0302020204030204" pitchFamily="34" charset="0"/>
              <a:sym typeface="Wingdings" panose="05000000000000000000" pitchFamily="2" charset="2"/>
            </a:endParaRPr>
          </a:p>
          <a:p>
            <a:pPr marL="800100" lvl="1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RESULTS </a:t>
            </a:r>
            <a:r>
              <a:rPr lang="en-GB" dirty="0"/>
              <a:t>←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 add </a:t>
            </a:r>
            <a:r>
              <a:rPr lang="en-IN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pred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 to RESULTS</a:t>
            </a: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b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end for</a:t>
            </a: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b="1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print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(RESULTS)</a:t>
            </a: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b="1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plot</a:t>
            </a:r>
            <a:r>
              <a:rPr lang="en-IN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(RESULTS)</a:t>
            </a: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b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return</a:t>
            </a:r>
          </a:p>
          <a:p>
            <a:pPr marL="342900" indent="-342900">
              <a:buFont typeface="+mj-lt"/>
              <a:buAutoNum type="arabicPeriod"/>
            </a:pPr>
            <a:endParaRPr lang="en-IN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GB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E77E22-F223-4CC8-84E7-5A8899E19FA6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bg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175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9A6992-377F-4C45-94BB-CC88B0D89F0A}"/>
              </a:ext>
            </a:extLst>
          </p:cNvPr>
          <p:cNvSpPr txBox="1"/>
          <p:nvPr/>
        </p:nvSpPr>
        <p:spPr>
          <a:xfrm>
            <a:off x="31349" y="241155"/>
            <a:ext cx="1216065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GB" sz="4000" b="1" dirty="0">
                <a:solidFill>
                  <a:srgbClr val="E28B55">
                    <a:lumMod val="75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Implementation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B7C1DB-92EF-45AA-AFFA-968A631E0F89}"/>
              </a:ext>
            </a:extLst>
          </p:cNvPr>
          <p:cNvSpPr txBox="1"/>
          <p:nvPr/>
        </p:nvSpPr>
        <p:spPr>
          <a:xfrm>
            <a:off x="274608" y="1783320"/>
            <a:ext cx="11642784" cy="178510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Least Squares Support Vector Regression</a:t>
            </a:r>
          </a:p>
          <a:p>
            <a:endParaRPr lang="en-US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The least squares version of the SVM classifier is obtained by reformulating the minimization problem as</a:t>
            </a:r>
          </a:p>
          <a:p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US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Picture 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EC75D7B-0023-40EC-B22B-D88CDDF80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9341" y="2952832"/>
            <a:ext cx="3981450" cy="7917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096A3FD-46CA-4424-AF56-5F6C80C261DA}"/>
                  </a:ext>
                </a:extLst>
              </p:cNvPr>
              <p:cNvSpPr txBox="1"/>
              <p:nvPr/>
            </p:nvSpPr>
            <p:spPr>
              <a:xfrm>
                <a:off x="274608" y="3767097"/>
                <a:ext cx="11415622" cy="1200329"/>
              </a:xfrm>
              <a:prstGeom prst="rect">
                <a:avLst/>
              </a:prstGeom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>
                    <a:solidFill>
                      <a:srgbClr val="222222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For the kernel function </a:t>
                </a:r>
                <a:r>
                  <a:rPr lang="en-US" i="1" dirty="0">
                    <a:solidFill>
                      <a:srgbClr val="222222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K</a:t>
                </a:r>
                <a:r>
                  <a:rPr lang="en-US" dirty="0">
                    <a:solidFill>
                      <a:srgbClr val="222222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IN" b="0" i="1" smtClean="0">
                        <a:solidFill>
                          <a:srgbClr val="222222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𝑥</m:t>
                    </m:r>
                    <m:r>
                      <a:rPr lang="en-IN" b="0" i="1" smtClean="0">
                        <a:solidFill>
                          <a:srgbClr val="222222"/>
                        </a:solidFill>
                        <a:latin typeface="Cambria Math" panose="02040503050406030204" pitchFamily="18" charset="0"/>
                        <a:cs typeface="Calibri Light" panose="020F0302020204030204" pitchFamily="34" charset="0"/>
                      </a:rPr>
                      <m:t>,</m:t>
                    </m:r>
                    <m:sSub>
                      <m:sSubPr>
                        <m:ctrlPr>
                          <a:rPr lang="en-US" i="1" smtClean="0">
                            <a:solidFill>
                              <a:srgbClr val="222222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solidFill>
                              <a:srgbClr val="222222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𝑥</m:t>
                        </m:r>
                      </m:e>
                      <m:sub>
                        <m:r>
                          <a:rPr lang="en-IN" b="0" i="1" smtClean="0">
                            <a:solidFill>
                              <a:srgbClr val="222222"/>
                            </a:solidFill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222222"/>
                    </a:solidFill>
                    <a:latin typeface="Calibri Light" panose="020F0302020204030204" pitchFamily="34" charset="0"/>
                    <a:cs typeface="Calibri Light" panose="020F0302020204030204" pitchFamily="34" charset="0"/>
                  </a:rPr>
                  <a:t>) one typically has the Radial Basis Function</a:t>
                </a:r>
                <a:endParaRPr lang="en-US" dirty="0">
                  <a:solidFill>
                    <a:srgbClr val="000000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  <a:p>
                <a:endParaRPr lang="en-US" dirty="0">
                  <a:solidFill>
                    <a:srgbClr val="22222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  <a:p>
                <a:endParaRPr lang="en-US" dirty="0">
                  <a:solidFill>
                    <a:srgbClr val="22222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  <a:p>
                <a:endParaRPr lang="en-US" dirty="0">
                  <a:solidFill>
                    <a:srgbClr val="22222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096A3FD-46CA-4424-AF56-5F6C80C261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608" y="3767097"/>
                <a:ext cx="11415622" cy="1200329"/>
              </a:xfrm>
              <a:prstGeom prst="rect">
                <a:avLst/>
              </a:prstGeom>
              <a:blipFill>
                <a:blip r:embed="rId3"/>
                <a:stretch>
                  <a:fillRect l="-427" t="-304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BB6D20F-61BD-4D97-88D1-5CC8F041B9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4181" y="4164444"/>
            <a:ext cx="3831771" cy="5619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D96A3C-C8D1-4216-86E1-1440D51C86E4}"/>
              </a:ext>
            </a:extLst>
          </p:cNvPr>
          <p:cNvSpPr txBox="1"/>
          <p:nvPr/>
        </p:nvSpPr>
        <p:spPr>
          <a:xfrm>
            <a:off x="274608" y="4843079"/>
            <a:ext cx="11552464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The LSSVR algorithm is a further development of SVR by </a:t>
            </a:r>
            <a:r>
              <a:rPr lang="en-GB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Suykens</a:t>
            </a:r>
            <a:r>
              <a:rPr lang="en-GB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 (2001) and involves equality instead of inequality constraints, and works with a least squares objective function. The LSSVR approach considerably reduces computational complexity and increases efficiency compared to standard SVM. LSSVR solves linear equations instead of a quadratic programming problem </a:t>
            </a:r>
            <a:endParaRPr lang="en-US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A4EC2F-FA22-4321-AED4-DCC40691EC51}"/>
              </a:ext>
            </a:extLst>
          </p:cNvPr>
          <p:cNvSpPr txBox="1"/>
          <p:nvPr/>
        </p:nvSpPr>
        <p:spPr>
          <a:xfrm>
            <a:off x="-1" y="814592"/>
            <a:ext cx="1219200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GB" sz="3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LSSVR Formulation</a:t>
            </a:r>
            <a:endParaRPr lang="en-US" sz="1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81A445-225A-4DFC-910B-BDE8064FBA27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bg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508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9A6992-377F-4C45-94BB-CC88B0D89F0A}"/>
              </a:ext>
            </a:extLst>
          </p:cNvPr>
          <p:cNvSpPr txBox="1"/>
          <p:nvPr/>
        </p:nvSpPr>
        <p:spPr>
          <a:xfrm>
            <a:off x="31349" y="241155"/>
            <a:ext cx="1216065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GB" sz="4000" b="1" dirty="0">
                <a:solidFill>
                  <a:srgbClr val="E28B55">
                    <a:lumMod val="75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Implementation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A4EC2F-FA22-4321-AED4-DCC40691EC51}"/>
              </a:ext>
            </a:extLst>
          </p:cNvPr>
          <p:cNvSpPr txBox="1"/>
          <p:nvPr/>
        </p:nvSpPr>
        <p:spPr>
          <a:xfrm>
            <a:off x="-1" y="814592"/>
            <a:ext cx="1219200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GB" sz="3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Sliding-Window</a:t>
            </a:r>
            <a:endParaRPr lang="en-US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A9C8B5-112B-42BC-AA2D-2ECFD7B62CCC}"/>
              </a:ext>
            </a:extLst>
          </p:cNvPr>
          <p:cNvSpPr/>
          <p:nvPr/>
        </p:nvSpPr>
        <p:spPr>
          <a:xfrm>
            <a:off x="6625882" y="2268615"/>
            <a:ext cx="5078437" cy="3139321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anchor="ctr">
            <a:spAutoFit/>
          </a:bodyPr>
          <a:lstStyle/>
          <a:p>
            <a:endParaRPr lang="en-GB" b="1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GB" b="1" dirty="0">
                <a:latin typeface="Consolas" panose="020B0609020204030204" pitchFamily="49" charset="0"/>
                <a:cs typeface="Courier New" panose="02070309020205020404" pitchFamily="49" charset="0"/>
              </a:rPr>
              <a:t>slidingWindow</a:t>
            </a:r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GB" b="1" dirty="0">
                <a:latin typeface="Consolas" panose="020B0609020204030204" pitchFamily="49" charset="0"/>
                <a:cs typeface="Courier New" panose="02070309020205020404" pitchFamily="49" charset="0"/>
              </a:rPr>
              <a:t>function</a:t>
            </a:r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(data)</a:t>
            </a:r>
          </a:p>
          <a:p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	y = data[-(1:LAG),]</a:t>
            </a:r>
          </a:p>
          <a:p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GB" b="1" dirty="0">
                <a:latin typeface="Consolas" panose="020B0609020204030204" pitchFamily="49" charset="0"/>
                <a:cs typeface="Courier New" panose="02070309020205020404" pitchFamily="49" charset="0"/>
              </a:rPr>
              <a:t>rownames</a:t>
            </a:r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(y) = NULL</a:t>
            </a:r>
          </a:p>
          <a:p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	x= data[1:(DATA_SIZE-LAG),]</a:t>
            </a:r>
          </a:p>
          <a:p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	train = </a:t>
            </a:r>
            <a:r>
              <a:rPr lang="en-GB" b="1" dirty="0">
                <a:latin typeface="Consolas" panose="020B0609020204030204" pitchFamily="49" charset="0"/>
                <a:cs typeface="Courier New" panose="02070309020205020404" pitchFamily="49" charset="0"/>
              </a:rPr>
              <a:t>data.frame</a:t>
            </a:r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(x[,2],y[,2])</a:t>
            </a:r>
          </a:p>
          <a:p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GB" b="1" dirty="0">
                <a:latin typeface="Consolas" panose="020B0609020204030204" pitchFamily="49" charset="0"/>
                <a:cs typeface="Courier New" panose="02070309020205020404" pitchFamily="49" charset="0"/>
              </a:rPr>
              <a:t>colnames</a:t>
            </a:r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(train) = c("x","y")</a:t>
            </a:r>
          </a:p>
          <a:p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GB" b="1" dirty="0">
                <a:latin typeface="Consolas" panose="020B0609020204030204" pitchFamily="49" charset="0"/>
                <a:cs typeface="Courier New" panose="02070309020205020404" pitchFamily="49" charset="0"/>
              </a:rPr>
              <a:t>return</a:t>
            </a:r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(train)</a:t>
            </a:r>
          </a:p>
          <a:p>
            <a:r>
              <a:rPr lang="en-GB" dirty="0"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  <a:p>
            <a:endParaRPr lang="en-GB" dirty="0"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595951-39C6-4E2B-9B40-2DF0E4B2F0F6}"/>
              </a:ext>
            </a:extLst>
          </p:cNvPr>
          <p:cNvSpPr txBox="1"/>
          <p:nvPr/>
        </p:nvSpPr>
        <p:spPr>
          <a:xfrm>
            <a:off x="656493" y="2173468"/>
            <a:ext cx="5598943" cy="40626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Algorithm : slidingWindow</a:t>
            </a:r>
          </a:p>
          <a:p>
            <a:r>
              <a:rPr lang="en-IN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Input 	 : </a:t>
            </a:r>
            <a:r>
              <a:rPr lang="en-IN" sz="20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data</a:t>
            </a:r>
            <a:r>
              <a:rPr lang="en-IN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		[stock data]</a:t>
            </a:r>
          </a:p>
          <a:p>
            <a:r>
              <a:rPr lang="en-IN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Output	 : </a:t>
            </a:r>
            <a:r>
              <a:rPr lang="en-IN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A data frame of a lagged stock data</a:t>
            </a: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endParaRPr lang="en-IN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LAG </a:t>
            </a:r>
            <a:r>
              <a:rPr lang="en-GB" sz="2000" dirty="0"/>
              <a:t>← 1				</a:t>
            </a:r>
            <a:endParaRPr lang="en-IN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sz="20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y </a:t>
            </a:r>
            <a:r>
              <a:rPr lang="en-GB" sz="2000" dirty="0"/>
              <a:t>← remove first LAG rows from data</a:t>
            </a:r>
            <a:endParaRPr lang="en-IN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reset row indices of </a:t>
            </a:r>
            <a:r>
              <a:rPr lang="en-IN" sz="20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y</a:t>
            </a:r>
            <a:endParaRPr lang="en-IN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sz="2000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x </a:t>
            </a:r>
            <a:r>
              <a:rPr lang="en-GB" sz="2000" dirty="0"/>
              <a:t>← remove last LAG rows from data</a:t>
            </a: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GB" sz="2000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train </a:t>
            </a:r>
            <a:r>
              <a:rPr lang="en-GB" sz="2000" dirty="0"/>
              <a:t>← merge </a:t>
            </a:r>
            <a:r>
              <a:rPr lang="en-GB" sz="2000" i="1" dirty="0"/>
              <a:t>(x,y) </a:t>
            </a:r>
            <a:r>
              <a:rPr lang="en-GB" sz="2000" dirty="0"/>
              <a:t>into a dataframe</a:t>
            </a: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rename column name to </a:t>
            </a:r>
            <a:r>
              <a:rPr lang="en-IN" sz="20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x </a:t>
            </a:r>
            <a:r>
              <a:rPr lang="en-IN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and</a:t>
            </a:r>
            <a:r>
              <a:rPr lang="en-IN" sz="20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 y</a:t>
            </a:r>
            <a:endParaRPr lang="en-IN" sz="2000" i="1" dirty="0">
              <a:latin typeface="Calibri Light" panose="020F0302020204030204" pitchFamily="34" charset="0"/>
              <a:cs typeface="Calibri Light" panose="020F0302020204030204" pitchFamily="34" charset="0"/>
              <a:sym typeface="Wingdings" panose="05000000000000000000" pitchFamily="2" charset="2"/>
            </a:endParaRPr>
          </a:p>
          <a:p>
            <a:pPr marL="342900" indent="-342900">
              <a:buClr>
                <a:schemeClr val="bg1">
                  <a:lumMod val="65000"/>
                </a:schemeClr>
              </a:buClr>
              <a:buFont typeface="+mj-lt"/>
              <a:buAutoNum type="arabicPeriod"/>
            </a:pPr>
            <a:r>
              <a:rPr lang="en-IN" sz="2000" b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return </a:t>
            </a:r>
            <a:r>
              <a:rPr lang="en-IN" sz="2000" i="1" dirty="0">
                <a:latin typeface="Calibri Light" panose="020F0302020204030204" pitchFamily="34" charset="0"/>
                <a:cs typeface="Calibri Light" panose="020F0302020204030204" pitchFamily="34" charset="0"/>
                <a:sym typeface="Wingdings" panose="05000000000000000000" pitchFamily="2" charset="2"/>
              </a:rPr>
              <a:t>train</a:t>
            </a:r>
            <a:endParaRPr lang="en-IN" sz="2000" dirty="0">
              <a:latin typeface="Calibri Light" panose="020F0302020204030204" pitchFamily="34" charset="0"/>
              <a:cs typeface="Calibri Light" panose="020F0302020204030204" pitchFamily="34" charset="0"/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endParaRPr lang="en-IN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GB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C2E5C1-3CD6-4747-B5D9-595C226BD9AA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bg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1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F3B0B74-B480-4377-959B-EA021AC27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50" y="348343"/>
            <a:ext cx="10619048" cy="65096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9A6992-377F-4C45-94BB-CC88B0D89F0A}"/>
              </a:ext>
            </a:extLst>
          </p:cNvPr>
          <p:cNvSpPr txBox="1"/>
          <p:nvPr/>
        </p:nvSpPr>
        <p:spPr>
          <a:xfrm>
            <a:off x="295421" y="0"/>
            <a:ext cx="11896579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defRPr/>
            </a:pPr>
            <a:r>
              <a:rPr lang="en-GB" sz="4000" b="1" dirty="0">
                <a:solidFill>
                  <a:srgbClr val="E28B55">
                    <a:lumMod val="75000"/>
                  </a:srgb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Results &amp; Discussions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5C855D7-3762-41D4-A254-2196165411D7}"/>
              </a:ext>
            </a:extLst>
          </p:cNvPr>
          <p:cNvSpPr/>
          <p:nvPr/>
        </p:nvSpPr>
        <p:spPr>
          <a:xfrm>
            <a:off x="10023061" y="61518"/>
            <a:ext cx="23002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Stock </a:t>
            </a:r>
            <a:r>
              <a:rPr lang="en-GB" sz="1400" b="1" kern="0" dirty="0">
                <a:solidFill>
                  <a:schemeClr val="bg1">
                    <a:lumMod val="65000"/>
                  </a:schemeClr>
                </a:solidFill>
              </a:rPr>
              <a:t>M</a:t>
            </a:r>
            <a:r>
              <a:rPr kumimoji="0" lang="en-GB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arket</a:t>
            </a: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 Prediction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64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A9E023"/>
      </a:accent1>
      <a:accent2>
        <a:srgbClr val="1FCDB6"/>
      </a:accent2>
      <a:accent3>
        <a:srgbClr val="5F99C9"/>
      </a:accent3>
      <a:accent4>
        <a:srgbClr val="AE65D1"/>
      </a:accent4>
      <a:accent5>
        <a:srgbClr val="D06423"/>
      </a:accent5>
      <a:accent6>
        <a:srgbClr val="DCAB11"/>
      </a:accent6>
      <a:hlink>
        <a:srgbClr val="ADE133"/>
      </a:hlink>
      <a:folHlink>
        <a:srgbClr val="C2EA6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1FEE2289-88FB-467C-9C9A-54F3C85768F0}"/>
    </a:ext>
  </a:extLst>
</a:theme>
</file>

<file path=ppt/theme/theme2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3.xml><?xml version="1.0" encoding="utf-8"?>
<a:theme xmlns:a="http://schemas.openxmlformats.org/drawingml/2006/main" name="Office Theme">
  <a:themeElements>
    <a:clrScheme name="Raffel Colored 01">
      <a:dk1>
        <a:sysClr val="windowText" lastClr="000000"/>
      </a:dk1>
      <a:lt1>
        <a:sysClr val="window" lastClr="FFFFFF"/>
      </a:lt1>
      <a:dk2>
        <a:srgbClr val="292A2E"/>
      </a:dk2>
      <a:lt2>
        <a:srgbClr val="EBEFF2"/>
      </a:lt2>
      <a:accent1>
        <a:srgbClr val="D12057"/>
      </a:accent1>
      <a:accent2>
        <a:srgbClr val="882991"/>
      </a:accent2>
      <a:accent3>
        <a:srgbClr val="EE3B24"/>
      </a:accent3>
      <a:accent4>
        <a:srgbClr val="00AD4C"/>
      </a:accent4>
      <a:accent5>
        <a:srgbClr val="F8931D"/>
      </a:accent5>
      <a:accent6>
        <a:srgbClr val="017AC3"/>
      </a:accent6>
      <a:hlink>
        <a:srgbClr val="E33D49"/>
      </a:hlink>
      <a:folHlink>
        <a:srgbClr val="6899D1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Theme">
  <a:themeElements>
    <a:clrScheme name="Ronix Single Blue 01">
      <a:dk1>
        <a:sysClr val="windowText" lastClr="000000"/>
      </a:dk1>
      <a:lt1>
        <a:sysClr val="window" lastClr="FFFFFF"/>
      </a:lt1>
      <a:dk2>
        <a:srgbClr val="2B2E36"/>
      </a:dk2>
      <a:lt2>
        <a:srgbClr val="F2F6F7"/>
      </a:lt2>
      <a:accent1>
        <a:srgbClr val="2099D8"/>
      </a:accent1>
      <a:accent2>
        <a:srgbClr val="27A6C2"/>
      </a:accent2>
      <a:accent3>
        <a:srgbClr val="5BBE77"/>
      </a:accent3>
      <a:accent4>
        <a:srgbClr val="8DC928"/>
      </a:accent4>
      <a:accent5>
        <a:srgbClr val="60C067"/>
      </a:accent5>
      <a:accent6>
        <a:srgbClr val="AAB2BD"/>
      </a:accent6>
      <a:hlink>
        <a:srgbClr val="E33D49"/>
      </a:hlink>
      <a:folHlink>
        <a:srgbClr val="6899D1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6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1135</TotalTime>
  <Words>539</Words>
  <Application>Microsoft Office PowerPoint</Application>
  <PresentationFormat>Widescreen</PresentationFormat>
  <Paragraphs>134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15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Century Gothic</vt:lpstr>
      <vt:lpstr>Century Schoolbook</vt:lpstr>
      <vt:lpstr>Consolas</vt:lpstr>
      <vt:lpstr>Corbel</vt:lpstr>
      <vt:lpstr>Courier New</vt:lpstr>
      <vt:lpstr>Lora</vt:lpstr>
      <vt:lpstr>Roboto</vt:lpstr>
      <vt:lpstr>Roboto Condensed Light</vt:lpstr>
      <vt:lpstr>Wingdings</vt:lpstr>
      <vt:lpstr>Wingdings 3</vt:lpstr>
      <vt:lpstr>Mesh</vt:lpstr>
      <vt:lpstr>Headlines</vt:lpstr>
      <vt:lpstr>Office Theme</vt:lpstr>
      <vt:lpstr>1_Office Theme</vt:lpstr>
      <vt:lpstr>1_Ion</vt:lpstr>
      <vt:lpstr>Ion</vt:lpstr>
      <vt:lpstr>PowerPoint Presentation</vt:lpstr>
      <vt:lpstr>PowerPoint Presentation</vt:lpstr>
      <vt:lpstr>Abstract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Aravind Balaji</dc:creator>
  <cp:lastModifiedBy>Aravind Balaji</cp:lastModifiedBy>
  <cp:revision>257</cp:revision>
  <dcterms:created xsi:type="dcterms:W3CDTF">2018-03-18T06:16:44Z</dcterms:created>
  <dcterms:modified xsi:type="dcterms:W3CDTF">2018-06-10T08:10:20Z</dcterms:modified>
</cp:coreProperties>
</file>

<file path=docProps/thumbnail.jpeg>
</file>